
<file path=[Content_Types].xml><?xml version="1.0" encoding="utf-8"?>
<Types xmlns="http://schemas.openxmlformats.org/package/2006/content-types">
  <Default Extension="jpg" ContentType="image/jpeg"/>
  <Default Extension="emf" ContentType="image/x-emf"/>
  <Default Extension="jpeg" ContentType="image/jpeg"/>
  <Default Extension="xml" ContentType="application/xml"/>
  <Default Extension="mp4" ContentType="video/unknown"/>
  <Default Extension="bin" ContentType="application/vnd.openxmlformats-officedocument.presentationml.printerSettings"/>
  <Default Extension="wdp" ContentType="image/vnd.ms-photo"/>
  <Default Extension="png" ContentType="image/png"/>
  <Default Extension="wmf" ContentType="image/x-wmf"/>
  <Default Extension="mpg" ContentType="video/unknown"/>
  <Default Extension="rels" ContentType="application/vnd.openxmlformats-package.relationships+xml"/>
  <Default Extension="avi" ContentType="video/unknown"/>
  <Default Extension="mov"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6.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7.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8.xml" ContentType="application/vnd.openxmlformats-officedocument.theme+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theme/theme9.xml" ContentType="application/vnd.openxmlformats-officedocument.theme+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theme/theme10.xml" ContentType="application/vnd.openxmlformats-officedocument.theme+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theme/theme11.xml" ContentType="application/vnd.openxmlformats-officedocument.theme+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 id="2147483696" r:id="rId5"/>
    <p:sldMasterId id="2147483710" r:id="rId6"/>
    <p:sldMasterId id="2147483723" r:id="rId7"/>
    <p:sldMasterId id="2147483735" r:id="rId8"/>
    <p:sldMasterId id="2147483747" r:id="rId9"/>
    <p:sldMasterId id="2147483759" r:id="rId10"/>
    <p:sldMasterId id="2147483771" r:id="rId11"/>
    <p:sldMasterId id="2147483783" r:id="rId12"/>
  </p:sldMasterIdLst>
  <p:notesMasterIdLst>
    <p:notesMasterId r:id="rId35"/>
  </p:notesMasterIdLst>
  <p:sldIdLst>
    <p:sldId id="256" r:id="rId13"/>
    <p:sldId id="257" r:id="rId14"/>
    <p:sldId id="258" r:id="rId15"/>
    <p:sldId id="265" r:id="rId16"/>
    <p:sldId id="261" r:id="rId17"/>
    <p:sldId id="260" r:id="rId18"/>
    <p:sldId id="264" r:id="rId19"/>
    <p:sldId id="263" r:id="rId20"/>
    <p:sldId id="266" r:id="rId21"/>
    <p:sldId id="267" r:id="rId22"/>
    <p:sldId id="277" r:id="rId23"/>
    <p:sldId id="276" r:id="rId24"/>
    <p:sldId id="275" r:id="rId25"/>
    <p:sldId id="268" r:id="rId26"/>
    <p:sldId id="269" r:id="rId27"/>
    <p:sldId id="270" r:id="rId28"/>
    <p:sldId id="278" r:id="rId29"/>
    <p:sldId id="274" r:id="rId30"/>
    <p:sldId id="272" r:id="rId31"/>
    <p:sldId id="271" r:id="rId32"/>
    <p:sldId id="262" r:id="rId33"/>
    <p:sldId id="279"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8" d="100"/>
          <a:sy n="108" d="100"/>
        </p:scale>
        <p:origin x="-912" y="-10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8.xml"/><Relationship Id="rId21" Type="http://schemas.openxmlformats.org/officeDocument/2006/relationships/slide" Target="slides/slide9.xml"/><Relationship Id="rId22" Type="http://schemas.openxmlformats.org/officeDocument/2006/relationships/slide" Target="slides/slide10.xml"/><Relationship Id="rId23" Type="http://schemas.openxmlformats.org/officeDocument/2006/relationships/slide" Target="slides/slide11.xml"/><Relationship Id="rId24" Type="http://schemas.openxmlformats.org/officeDocument/2006/relationships/slide" Target="slides/slide12.xml"/><Relationship Id="rId25" Type="http://schemas.openxmlformats.org/officeDocument/2006/relationships/slide" Target="slides/slide13.xml"/><Relationship Id="rId26" Type="http://schemas.openxmlformats.org/officeDocument/2006/relationships/slide" Target="slides/slide14.xml"/><Relationship Id="rId27" Type="http://schemas.openxmlformats.org/officeDocument/2006/relationships/slide" Target="slides/slide15.xml"/><Relationship Id="rId28" Type="http://schemas.openxmlformats.org/officeDocument/2006/relationships/slide" Target="slides/slide16.xml"/><Relationship Id="rId29" Type="http://schemas.openxmlformats.org/officeDocument/2006/relationships/slide" Target="slides/slide17.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Master" Target="slideMasters/slideMaster4.xml"/><Relationship Id="rId5" Type="http://schemas.openxmlformats.org/officeDocument/2006/relationships/slideMaster" Target="slideMasters/slideMaster5.xml"/><Relationship Id="rId30" Type="http://schemas.openxmlformats.org/officeDocument/2006/relationships/slide" Target="slides/slide18.xml"/><Relationship Id="rId31" Type="http://schemas.openxmlformats.org/officeDocument/2006/relationships/slide" Target="slides/slide19.xml"/><Relationship Id="rId32" Type="http://schemas.openxmlformats.org/officeDocument/2006/relationships/slide" Target="slides/slide20.xml"/><Relationship Id="rId9" Type="http://schemas.openxmlformats.org/officeDocument/2006/relationships/slideMaster" Target="slideMasters/slideMaster9.xml"/><Relationship Id="rId6" Type="http://schemas.openxmlformats.org/officeDocument/2006/relationships/slideMaster" Target="slideMasters/slideMaster6.xml"/><Relationship Id="rId7" Type="http://schemas.openxmlformats.org/officeDocument/2006/relationships/slideMaster" Target="slideMasters/slideMaster7.xml"/><Relationship Id="rId8" Type="http://schemas.openxmlformats.org/officeDocument/2006/relationships/slideMaster" Target="slideMasters/slideMaster8.xml"/><Relationship Id="rId33" Type="http://schemas.openxmlformats.org/officeDocument/2006/relationships/slide" Target="slides/slide21.xml"/><Relationship Id="rId34" Type="http://schemas.openxmlformats.org/officeDocument/2006/relationships/slide" Target="slides/slide22.xml"/><Relationship Id="rId35" Type="http://schemas.openxmlformats.org/officeDocument/2006/relationships/notesMaster" Target="notesMasters/notesMaster1.xml"/><Relationship Id="rId36" Type="http://schemas.openxmlformats.org/officeDocument/2006/relationships/printerSettings" Target="printerSettings/printerSettings1.bin"/><Relationship Id="rId10" Type="http://schemas.openxmlformats.org/officeDocument/2006/relationships/slideMaster" Target="slideMasters/slideMaster10.xml"/><Relationship Id="rId11" Type="http://schemas.openxmlformats.org/officeDocument/2006/relationships/slideMaster" Target="slideMasters/slideMaster11.xml"/><Relationship Id="rId12" Type="http://schemas.openxmlformats.org/officeDocument/2006/relationships/slideMaster" Target="slideMasters/slideMaster12.xml"/><Relationship Id="rId13" Type="http://schemas.openxmlformats.org/officeDocument/2006/relationships/slide" Target="slides/slide1.xml"/><Relationship Id="rId14" Type="http://schemas.openxmlformats.org/officeDocument/2006/relationships/slide" Target="slides/slide2.xml"/><Relationship Id="rId15" Type="http://schemas.openxmlformats.org/officeDocument/2006/relationships/slide" Target="slides/slide3.xml"/><Relationship Id="rId16" Type="http://schemas.openxmlformats.org/officeDocument/2006/relationships/slide" Target="slides/slide4.xml"/><Relationship Id="rId17" Type="http://schemas.openxmlformats.org/officeDocument/2006/relationships/slide" Target="slides/slide5.xml"/><Relationship Id="rId18" Type="http://schemas.openxmlformats.org/officeDocument/2006/relationships/slide" Target="slides/slide6.xml"/><Relationship Id="rId19" Type="http://schemas.openxmlformats.org/officeDocument/2006/relationships/slide" Target="slides/slide7.xml"/><Relationship Id="rId37" Type="http://schemas.openxmlformats.org/officeDocument/2006/relationships/presProps" Target="presProps.xml"/><Relationship Id="rId38" Type="http://schemas.openxmlformats.org/officeDocument/2006/relationships/viewProps" Target="viewProps.xml"/><Relationship Id="rId39" Type="http://schemas.openxmlformats.org/officeDocument/2006/relationships/theme" Target="theme/theme1.xml"/><Relationship Id="rId4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6C7A10C-DC84-DE42-9B33-B1C0CB2D729B}" type="datetimeFigureOut">
              <a:rPr lang="en-US" smtClean="0"/>
              <a:t>1/27/15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D4A4B30-3646-CF41-9ECB-3F36694ED156}" type="slidenum">
              <a:rPr lang="en-US" smtClean="0"/>
              <a:t>‹#›</a:t>
            </a:fld>
            <a:endParaRPr lang="en-US"/>
          </a:p>
        </p:txBody>
      </p:sp>
    </p:spTree>
    <p:extLst>
      <p:ext uri="{BB962C8B-B14F-4D97-AF65-F5344CB8AC3E}">
        <p14:creationId xmlns:p14="http://schemas.microsoft.com/office/powerpoint/2010/main" val="238564662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6DD34E8-39DD-4049-BE83-B36A263B3789}" type="slidenum">
              <a:rPr lang="en-US" smtClean="0">
                <a:solidFill>
                  <a:prstClr val="black"/>
                </a:solidFill>
                <a:latin typeface="Calibri"/>
              </a:rPr>
              <a:pPr/>
              <a:t>2</a:t>
            </a:fld>
            <a:endParaRPr lang="en-US">
              <a:solidFill>
                <a:prstClr val="black"/>
              </a:solidFill>
              <a:latin typeface="Calibri"/>
            </a:endParaRPr>
          </a:p>
        </p:txBody>
      </p:sp>
    </p:spTree>
    <p:extLst>
      <p:ext uri="{BB962C8B-B14F-4D97-AF65-F5344CB8AC3E}">
        <p14:creationId xmlns:p14="http://schemas.microsoft.com/office/powerpoint/2010/main" val="4104570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6DD34E8-39DD-4049-BE83-B36A263B3789}"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4104570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6DD34E8-39DD-4049-BE83-B36A263B3789}" type="slidenum">
              <a:rPr lang="en-US" smtClean="0">
                <a:solidFill>
                  <a:prstClr val="black"/>
                </a:solidFill>
                <a:latin typeface="Calibri"/>
              </a:rPr>
              <a:pPr/>
              <a:t>7</a:t>
            </a:fld>
            <a:endParaRPr lang="en-US">
              <a:solidFill>
                <a:prstClr val="black"/>
              </a:solidFill>
              <a:latin typeface="Calibri"/>
            </a:endParaRPr>
          </a:p>
        </p:txBody>
      </p:sp>
    </p:spTree>
    <p:extLst>
      <p:ext uri="{BB962C8B-B14F-4D97-AF65-F5344CB8AC3E}">
        <p14:creationId xmlns:p14="http://schemas.microsoft.com/office/powerpoint/2010/main" val="4104570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p:spPr>
        <p:txBody>
          <a:bodyPr/>
          <a:lstStyle/>
          <a:p>
            <a:r>
              <a:rPr lang="en-US" smtClean="0"/>
              <a:t>This slide illustrates the fundementals of GPSMet.  GPSMet sites have an antenna at a fixed, well known location and these antennas receive radio signals from each of the GPS satellites.  If the earth did not have an atmosphere, then the geometric path length would be equal to the actual path length between the antenna and satellite.  However, since the earth does have an atmosphere, this actual path length is equal to the geometric path length plus the 'excess path length' or 'total atmospheric delay'.</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a:noFill/>
          <a:ln/>
        </p:spPr>
        <p:txBody>
          <a:bodyPr/>
          <a:lstStyle/>
          <a:p>
            <a:r>
              <a:rPr lang="en-US" smtClean="0"/>
              <a:t>The total atmospheric delay can be decomposed into two parts; ionospheric and neutral.  The ionospheric component can be estimated using signal processing techniques which exploit know dispersion relationships between two radio signals which GPS broadcasts; L1 &amp; L2.  The tropospheric component is estimated using model which was developed to use GPS for plate techtonics work.  It turns out that 'error' signal generated by this model is the 'signal' which water vapor information.</a:t>
            </a:r>
          </a:p>
          <a:p>
            <a:endParaRPr lang="en-US" smtClean="0"/>
          </a:p>
          <a:p>
            <a:r>
              <a:rPr lang="en-US" smtClean="0"/>
              <a:t>The water vapor signal contains two components.  The hydrostatic (or dry) component is due to mass of the atmosphere typically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AA182C8F-334D-4B96-AFCB-954B5ADBEB8E}" type="slidenum">
              <a:rPr lang="en-US" smtClean="0"/>
              <a:pPr>
                <a:defRPr/>
              </a:pPr>
              <a:t>16</a:t>
            </a:fld>
            <a:endParaRPr lang="en-US" dirty="0"/>
          </a:p>
        </p:txBody>
      </p:sp>
    </p:spTree>
    <p:extLst>
      <p:ext uri="{BB962C8B-B14F-4D97-AF65-F5344CB8AC3E}">
        <p14:creationId xmlns:p14="http://schemas.microsoft.com/office/powerpoint/2010/main" val="12602029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90264C24-83FF-4EA0-B7AF-4C2BDF4498D3}" type="slidenum">
              <a:rPr lang="en-US" altLang="zh-CN" smtClean="0">
                <a:solidFill>
                  <a:prstClr val="black"/>
                </a:solidFill>
                <a:ea typeface="宋体"/>
              </a:rPr>
              <a:pPr>
                <a:defRPr/>
              </a:pPr>
              <a:t>21</a:t>
            </a:fld>
            <a:endParaRPr lang="en-US" altLang="zh-CN">
              <a:solidFill>
                <a:prstClr val="black"/>
              </a:solidFill>
              <a:ea typeface="宋体"/>
            </a:endParaRPr>
          </a:p>
        </p:txBody>
      </p:sp>
    </p:spTree>
    <p:extLst>
      <p:ext uri="{BB962C8B-B14F-4D97-AF65-F5344CB8AC3E}">
        <p14:creationId xmlns:p14="http://schemas.microsoft.com/office/powerpoint/2010/main" val="27691498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 Id="rId2" Type="http://schemas.openxmlformats.org/officeDocument/2006/relationships/image" Target="../media/image3.jpeg"/></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 Id="rId2" Type="http://schemas.openxmlformats.org/officeDocument/2006/relationships/image" Target="../media/image7.png"/></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67F68BF-63C9-40EC-887F-3F5043CF5EA4}" type="datetimeFigureOut">
              <a:rPr lang="en-US" smtClean="0"/>
              <a:t>1/27/15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A4E195-5A3B-4F67-828A-9A21A698FA3A}" type="slidenum">
              <a:rPr lang="en-US" smtClean="0"/>
              <a:t>‹#›</a:t>
            </a:fld>
            <a:endParaRPr lang="en-US"/>
          </a:p>
        </p:txBody>
      </p:sp>
    </p:spTree>
    <p:extLst>
      <p:ext uri="{BB962C8B-B14F-4D97-AF65-F5344CB8AC3E}">
        <p14:creationId xmlns:p14="http://schemas.microsoft.com/office/powerpoint/2010/main" val="162718770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67F68BF-63C9-40EC-887F-3F5043CF5EA4}" type="datetimeFigureOut">
              <a:rPr lang="en-US" smtClean="0"/>
              <a:t>1/27/15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A4E195-5A3B-4F67-828A-9A21A698FA3A}" type="slidenum">
              <a:rPr lang="en-US" smtClean="0"/>
              <a:t>‹#›</a:t>
            </a:fld>
            <a:endParaRPr lang="en-US"/>
          </a:p>
        </p:txBody>
      </p:sp>
    </p:spTree>
    <p:extLst>
      <p:ext uri="{BB962C8B-B14F-4D97-AF65-F5344CB8AC3E}">
        <p14:creationId xmlns:p14="http://schemas.microsoft.com/office/powerpoint/2010/main" val="3468695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67F68BF-63C9-40EC-887F-3F5043CF5EA4}" type="datetimeFigureOut">
              <a:rPr lang="en-US" smtClean="0"/>
              <a:t>1/27/15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A4E195-5A3B-4F67-828A-9A21A698FA3A}" type="slidenum">
              <a:rPr lang="en-US" smtClean="0"/>
              <a:t>‹#›</a:t>
            </a:fld>
            <a:endParaRPr lang="en-US"/>
          </a:p>
        </p:txBody>
      </p:sp>
    </p:spTree>
    <p:extLst>
      <p:ext uri="{BB962C8B-B14F-4D97-AF65-F5344CB8AC3E}">
        <p14:creationId xmlns:p14="http://schemas.microsoft.com/office/powerpoint/2010/main" val="556890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67F68BF-63C9-40EC-887F-3F5043CF5EA4}" type="datetimeFigureOut">
              <a:rPr lang="en-US" smtClean="0"/>
              <a:t>1/27/15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A4E195-5A3B-4F67-828A-9A21A698FA3A}" type="slidenum">
              <a:rPr lang="en-US" smtClean="0"/>
              <a:t>‹#›</a:t>
            </a:fld>
            <a:endParaRPr lang="en-US"/>
          </a:p>
        </p:txBody>
      </p:sp>
    </p:spTree>
    <p:extLst>
      <p:ext uri="{BB962C8B-B14F-4D97-AF65-F5344CB8AC3E}">
        <p14:creationId xmlns:p14="http://schemas.microsoft.com/office/powerpoint/2010/main" val="1306091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67F68BF-63C9-40EC-887F-3F5043CF5EA4}" type="datetimeFigureOut">
              <a:rPr lang="en-US" smtClean="0"/>
              <a:t>1/27/15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EA4E195-5A3B-4F67-828A-9A21A698FA3A}" type="slidenum">
              <a:rPr lang="en-US" smtClean="0"/>
              <a:t>‹#›</a:t>
            </a:fld>
            <a:endParaRPr lang="en-US"/>
          </a:p>
        </p:txBody>
      </p:sp>
    </p:spTree>
    <p:extLst>
      <p:ext uri="{BB962C8B-B14F-4D97-AF65-F5344CB8AC3E}">
        <p14:creationId xmlns:p14="http://schemas.microsoft.com/office/powerpoint/2010/main" val="2657902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67F68BF-63C9-40EC-887F-3F5043CF5EA4}" type="datetimeFigureOut">
              <a:rPr lang="en-US" smtClean="0"/>
              <a:t>1/27/15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EA4E195-5A3B-4F67-828A-9A21A698FA3A}" type="slidenum">
              <a:rPr lang="en-US" smtClean="0"/>
              <a:t>‹#›</a:t>
            </a:fld>
            <a:endParaRPr lang="en-US"/>
          </a:p>
        </p:txBody>
      </p:sp>
    </p:spTree>
    <p:extLst>
      <p:ext uri="{BB962C8B-B14F-4D97-AF65-F5344CB8AC3E}">
        <p14:creationId xmlns:p14="http://schemas.microsoft.com/office/powerpoint/2010/main" val="1054227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7F68BF-63C9-40EC-887F-3F5043CF5EA4}" type="datetimeFigureOut">
              <a:rPr lang="en-US" smtClean="0"/>
              <a:t>1/27/15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EA4E195-5A3B-4F67-828A-9A21A698FA3A}" type="slidenum">
              <a:rPr lang="en-US" smtClean="0"/>
              <a:t>‹#›</a:t>
            </a:fld>
            <a:endParaRPr lang="en-US"/>
          </a:p>
        </p:txBody>
      </p:sp>
    </p:spTree>
    <p:extLst>
      <p:ext uri="{BB962C8B-B14F-4D97-AF65-F5344CB8AC3E}">
        <p14:creationId xmlns:p14="http://schemas.microsoft.com/office/powerpoint/2010/main" val="2620046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7F68BF-63C9-40EC-887F-3F5043CF5EA4}" type="datetimeFigureOut">
              <a:rPr lang="en-US" smtClean="0"/>
              <a:t>1/27/15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A4E195-5A3B-4F67-828A-9A21A698FA3A}" type="slidenum">
              <a:rPr lang="en-US" smtClean="0"/>
              <a:t>‹#›</a:t>
            </a:fld>
            <a:endParaRPr lang="en-US"/>
          </a:p>
        </p:txBody>
      </p:sp>
    </p:spTree>
    <p:extLst>
      <p:ext uri="{BB962C8B-B14F-4D97-AF65-F5344CB8AC3E}">
        <p14:creationId xmlns:p14="http://schemas.microsoft.com/office/powerpoint/2010/main" val="2236918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7F68BF-63C9-40EC-887F-3F5043CF5EA4}" type="datetimeFigureOut">
              <a:rPr lang="en-US" smtClean="0"/>
              <a:t>1/27/15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A4E195-5A3B-4F67-828A-9A21A698FA3A}" type="slidenum">
              <a:rPr lang="en-US" smtClean="0"/>
              <a:t>‹#›</a:t>
            </a:fld>
            <a:endParaRPr lang="en-US"/>
          </a:p>
        </p:txBody>
      </p:sp>
    </p:spTree>
    <p:extLst>
      <p:ext uri="{BB962C8B-B14F-4D97-AF65-F5344CB8AC3E}">
        <p14:creationId xmlns:p14="http://schemas.microsoft.com/office/powerpoint/2010/main" val="98991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67F68BF-63C9-40EC-887F-3F5043CF5EA4}" type="datetimeFigureOut">
              <a:rPr lang="en-US" smtClean="0"/>
              <a:t>1/27/15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A4E195-5A3B-4F67-828A-9A21A698FA3A}" type="slidenum">
              <a:rPr lang="en-US" smtClean="0"/>
              <a:t>‹#›</a:t>
            </a:fld>
            <a:endParaRPr lang="en-US"/>
          </a:p>
        </p:txBody>
      </p:sp>
    </p:spTree>
    <p:extLst>
      <p:ext uri="{BB962C8B-B14F-4D97-AF65-F5344CB8AC3E}">
        <p14:creationId xmlns:p14="http://schemas.microsoft.com/office/powerpoint/2010/main" val="1521372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67F68BF-63C9-40EC-887F-3F5043CF5EA4}" type="datetimeFigureOut">
              <a:rPr lang="en-US" smtClean="0"/>
              <a:t>1/27/15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A4E195-5A3B-4F67-828A-9A21A698FA3A}" type="slidenum">
              <a:rPr lang="en-US" smtClean="0"/>
              <a:t>‹#›</a:t>
            </a:fld>
            <a:endParaRPr lang="en-US"/>
          </a:p>
        </p:txBody>
      </p:sp>
    </p:spTree>
    <p:extLst>
      <p:ext uri="{BB962C8B-B14F-4D97-AF65-F5344CB8AC3E}">
        <p14:creationId xmlns:p14="http://schemas.microsoft.com/office/powerpoint/2010/main" val="12206438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5"/>
          <p:cNvSpPr>
            <a:spLocks noGrp="1" noChangeArrowheads="1"/>
          </p:cNvSpPr>
          <p:nvPr>
            <p:ph type="sldNum" idx="11"/>
          </p:nvPr>
        </p:nvSpPr>
        <p:spPr>
          <a:ln/>
        </p:spPr>
        <p:txBody>
          <a:bodyPr/>
          <a:lstStyle>
            <a:lvl1pPr>
              <a:defRPr/>
            </a:lvl1pPr>
          </a:lstStyle>
          <a:p>
            <a:pPr>
              <a:defRPr/>
            </a:pPr>
            <a:fld id="{69C90176-599D-497B-84F4-9B7EA404AA87}" type="slidenum">
              <a:rPr lang="en-US"/>
              <a:pPr>
                <a:defRPr/>
              </a:pPr>
              <a:t>‹#›</a:t>
            </a:fld>
            <a:endParaRPr lang="en-US"/>
          </a:p>
        </p:txBody>
      </p:sp>
    </p:spTree>
    <p:extLst>
      <p:ext uri="{BB962C8B-B14F-4D97-AF65-F5344CB8AC3E}">
        <p14:creationId xmlns:p14="http://schemas.microsoft.com/office/powerpoint/2010/main" val="23304993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5"/>
          <p:cNvSpPr>
            <a:spLocks noGrp="1" noChangeArrowheads="1"/>
          </p:cNvSpPr>
          <p:nvPr>
            <p:ph type="sldNum" idx="11"/>
          </p:nvPr>
        </p:nvSpPr>
        <p:spPr>
          <a:ln/>
        </p:spPr>
        <p:txBody>
          <a:bodyPr/>
          <a:lstStyle>
            <a:lvl1pPr>
              <a:defRPr/>
            </a:lvl1pPr>
          </a:lstStyle>
          <a:p>
            <a:pPr>
              <a:defRPr/>
            </a:pPr>
            <a:fld id="{39D53EB3-F8AC-4ADF-827D-E6E8EBE27527}" type="slidenum">
              <a:rPr lang="en-US"/>
              <a:pPr>
                <a:defRPr/>
              </a:pPr>
              <a:t>‹#›</a:t>
            </a:fld>
            <a:endParaRPr lang="en-US"/>
          </a:p>
        </p:txBody>
      </p:sp>
    </p:spTree>
    <p:extLst>
      <p:ext uri="{BB962C8B-B14F-4D97-AF65-F5344CB8AC3E}">
        <p14:creationId xmlns:p14="http://schemas.microsoft.com/office/powerpoint/2010/main" val="29490155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5"/>
          <p:cNvSpPr>
            <a:spLocks noGrp="1" noChangeArrowheads="1"/>
          </p:cNvSpPr>
          <p:nvPr>
            <p:ph type="sldNum" idx="11"/>
          </p:nvPr>
        </p:nvSpPr>
        <p:spPr>
          <a:ln/>
        </p:spPr>
        <p:txBody>
          <a:bodyPr/>
          <a:lstStyle>
            <a:lvl1pPr>
              <a:defRPr/>
            </a:lvl1pPr>
          </a:lstStyle>
          <a:p>
            <a:pPr>
              <a:defRPr/>
            </a:pPr>
            <a:fld id="{AD39EFDD-D66D-4D34-ABC2-7DECEBCDDF6D}" type="slidenum">
              <a:rPr lang="en-US"/>
              <a:pPr>
                <a:defRPr/>
              </a:pPr>
              <a:t>‹#›</a:t>
            </a:fld>
            <a:endParaRPr lang="en-US"/>
          </a:p>
        </p:txBody>
      </p:sp>
    </p:spTree>
    <p:extLst>
      <p:ext uri="{BB962C8B-B14F-4D97-AF65-F5344CB8AC3E}">
        <p14:creationId xmlns:p14="http://schemas.microsoft.com/office/powerpoint/2010/main" val="15973590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5425" cy="4521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5025" y="1600200"/>
            <a:ext cx="4037013" cy="4521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5"/>
          <p:cNvSpPr>
            <a:spLocks noGrp="1" noChangeArrowheads="1"/>
          </p:cNvSpPr>
          <p:nvPr>
            <p:ph type="sldNum" idx="11"/>
          </p:nvPr>
        </p:nvSpPr>
        <p:spPr>
          <a:ln/>
        </p:spPr>
        <p:txBody>
          <a:bodyPr/>
          <a:lstStyle>
            <a:lvl1pPr>
              <a:defRPr/>
            </a:lvl1pPr>
          </a:lstStyle>
          <a:p>
            <a:pPr>
              <a:defRPr/>
            </a:pPr>
            <a:fld id="{CF8962B5-224C-4E05-A0F4-4F99C07EF2C2}" type="slidenum">
              <a:rPr lang="en-US"/>
              <a:pPr>
                <a:defRPr/>
              </a:pPr>
              <a:t>‹#›</a:t>
            </a:fld>
            <a:endParaRPr lang="en-US"/>
          </a:p>
        </p:txBody>
      </p:sp>
    </p:spTree>
    <p:extLst>
      <p:ext uri="{BB962C8B-B14F-4D97-AF65-F5344CB8AC3E}">
        <p14:creationId xmlns:p14="http://schemas.microsoft.com/office/powerpoint/2010/main" val="42270448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3"/>
          <p:cNvSpPr>
            <a:spLocks noGrp="1" noChangeArrowheads="1"/>
          </p:cNvSpPr>
          <p:nvPr>
            <p:ph type="dt" idx="10"/>
          </p:nvPr>
        </p:nvSpPr>
        <p:spPr>
          <a:ln/>
        </p:spPr>
        <p:txBody>
          <a:bodyPr/>
          <a:lstStyle>
            <a:lvl1pPr>
              <a:defRPr/>
            </a:lvl1pPr>
          </a:lstStyle>
          <a:p>
            <a:pPr>
              <a:defRPr/>
            </a:pPr>
            <a:endParaRPr lang="en-US"/>
          </a:p>
        </p:txBody>
      </p:sp>
      <p:sp>
        <p:nvSpPr>
          <p:cNvPr id="8" name="Rectangle 5"/>
          <p:cNvSpPr>
            <a:spLocks noGrp="1" noChangeArrowheads="1"/>
          </p:cNvSpPr>
          <p:nvPr>
            <p:ph type="sldNum" idx="11"/>
          </p:nvPr>
        </p:nvSpPr>
        <p:spPr>
          <a:ln/>
        </p:spPr>
        <p:txBody>
          <a:bodyPr/>
          <a:lstStyle>
            <a:lvl1pPr>
              <a:defRPr/>
            </a:lvl1pPr>
          </a:lstStyle>
          <a:p>
            <a:pPr>
              <a:defRPr/>
            </a:pPr>
            <a:fld id="{4E986E3B-9DA7-4302-9398-BC24845A3B6D}" type="slidenum">
              <a:rPr lang="en-US"/>
              <a:pPr>
                <a:defRPr/>
              </a:pPr>
              <a:t>‹#›</a:t>
            </a:fld>
            <a:endParaRPr lang="en-US"/>
          </a:p>
        </p:txBody>
      </p:sp>
    </p:spTree>
    <p:extLst>
      <p:ext uri="{BB962C8B-B14F-4D97-AF65-F5344CB8AC3E}">
        <p14:creationId xmlns:p14="http://schemas.microsoft.com/office/powerpoint/2010/main" val="8124202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3"/>
          <p:cNvSpPr>
            <a:spLocks noGrp="1" noChangeArrowheads="1"/>
          </p:cNvSpPr>
          <p:nvPr>
            <p:ph type="dt" idx="10"/>
          </p:nvPr>
        </p:nvSpPr>
        <p:spPr>
          <a:ln/>
        </p:spPr>
        <p:txBody>
          <a:bodyPr/>
          <a:lstStyle>
            <a:lvl1pPr>
              <a:defRPr/>
            </a:lvl1pPr>
          </a:lstStyle>
          <a:p>
            <a:pPr>
              <a:defRPr/>
            </a:pPr>
            <a:endParaRPr lang="en-US"/>
          </a:p>
        </p:txBody>
      </p:sp>
      <p:sp>
        <p:nvSpPr>
          <p:cNvPr id="4" name="Rectangle 5"/>
          <p:cNvSpPr>
            <a:spLocks noGrp="1" noChangeArrowheads="1"/>
          </p:cNvSpPr>
          <p:nvPr>
            <p:ph type="sldNum" idx="11"/>
          </p:nvPr>
        </p:nvSpPr>
        <p:spPr>
          <a:ln/>
        </p:spPr>
        <p:txBody>
          <a:bodyPr/>
          <a:lstStyle>
            <a:lvl1pPr>
              <a:defRPr/>
            </a:lvl1pPr>
          </a:lstStyle>
          <a:p>
            <a:pPr>
              <a:defRPr/>
            </a:pPr>
            <a:fld id="{98D0144F-454F-45B2-BA3C-63E9C4D22581}" type="slidenum">
              <a:rPr lang="en-US"/>
              <a:pPr>
                <a:defRPr/>
              </a:pPr>
              <a:t>‹#›</a:t>
            </a:fld>
            <a:endParaRPr lang="en-US"/>
          </a:p>
        </p:txBody>
      </p:sp>
    </p:spTree>
    <p:extLst>
      <p:ext uri="{BB962C8B-B14F-4D97-AF65-F5344CB8AC3E}">
        <p14:creationId xmlns:p14="http://schemas.microsoft.com/office/powerpoint/2010/main" val="9341830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pPr>
              <a:defRPr/>
            </a:pPr>
            <a:endParaRPr lang="en-US"/>
          </a:p>
        </p:txBody>
      </p:sp>
      <p:sp>
        <p:nvSpPr>
          <p:cNvPr id="3" name="Rectangle 5"/>
          <p:cNvSpPr>
            <a:spLocks noGrp="1" noChangeArrowheads="1"/>
          </p:cNvSpPr>
          <p:nvPr>
            <p:ph type="sldNum" idx="11"/>
          </p:nvPr>
        </p:nvSpPr>
        <p:spPr>
          <a:ln/>
        </p:spPr>
        <p:txBody>
          <a:bodyPr/>
          <a:lstStyle>
            <a:lvl1pPr>
              <a:defRPr/>
            </a:lvl1pPr>
          </a:lstStyle>
          <a:p>
            <a:pPr>
              <a:defRPr/>
            </a:pPr>
            <a:fld id="{2C233DD4-35BD-4119-82C5-FEF0F7C049F7}" type="slidenum">
              <a:rPr lang="en-US"/>
              <a:pPr>
                <a:defRPr/>
              </a:pPr>
              <a:t>‹#›</a:t>
            </a:fld>
            <a:endParaRPr lang="en-US"/>
          </a:p>
        </p:txBody>
      </p:sp>
    </p:spTree>
    <p:extLst>
      <p:ext uri="{BB962C8B-B14F-4D97-AF65-F5344CB8AC3E}">
        <p14:creationId xmlns:p14="http://schemas.microsoft.com/office/powerpoint/2010/main" val="18144161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5"/>
          <p:cNvSpPr>
            <a:spLocks noGrp="1" noChangeArrowheads="1"/>
          </p:cNvSpPr>
          <p:nvPr>
            <p:ph type="sldNum" idx="11"/>
          </p:nvPr>
        </p:nvSpPr>
        <p:spPr>
          <a:ln/>
        </p:spPr>
        <p:txBody>
          <a:bodyPr/>
          <a:lstStyle>
            <a:lvl1pPr>
              <a:defRPr/>
            </a:lvl1pPr>
          </a:lstStyle>
          <a:p>
            <a:pPr>
              <a:defRPr/>
            </a:pPr>
            <a:fld id="{DF55E3BC-C821-47BB-ACB4-4491BCBA5DC0}" type="slidenum">
              <a:rPr lang="en-US"/>
              <a:pPr>
                <a:defRPr/>
              </a:pPr>
              <a:t>‹#›</a:t>
            </a:fld>
            <a:endParaRPr lang="en-US"/>
          </a:p>
        </p:txBody>
      </p:sp>
    </p:spTree>
    <p:extLst>
      <p:ext uri="{BB962C8B-B14F-4D97-AF65-F5344CB8AC3E}">
        <p14:creationId xmlns:p14="http://schemas.microsoft.com/office/powerpoint/2010/main" val="40580850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5"/>
          <p:cNvSpPr>
            <a:spLocks noGrp="1" noChangeArrowheads="1"/>
          </p:cNvSpPr>
          <p:nvPr>
            <p:ph type="sldNum" idx="11"/>
          </p:nvPr>
        </p:nvSpPr>
        <p:spPr>
          <a:ln/>
        </p:spPr>
        <p:txBody>
          <a:bodyPr/>
          <a:lstStyle>
            <a:lvl1pPr>
              <a:defRPr/>
            </a:lvl1pPr>
          </a:lstStyle>
          <a:p>
            <a:pPr>
              <a:defRPr/>
            </a:pPr>
            <a:fld id="{AC6B8B5C-BF75-48DE-B5B1-94CCBFFD43A1}" type="slidenum">
              <a:rPr lang="en-US"/>
              <a:pPr>
                <a:defRPr/>
              </a:pPr>
              <a:t>‹#›</a:t>
            </a:fld>
            <a:endParaRPr lang="en-US"/>
          </a:p>
        </p:txBody>
      </p:sp>
    </p:spTree>
    <p:extLst>
      <p:ext uri="{BB962C8B-B14F-4D97-AF65-F5344CB8AC3E}">
        <p14:creationId xmlns:p14="http://schemas.microsoft.com/office/powerpoint/2010/main" val="21743122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5"/>
          <p:cNvSpPr>
            <a:spLocks noGrp="1" noChangeArrowheads="1"/>
          </p:cNvSpPr>
          <p:nvPr>
            <p:ph type="sldNum" idx="11"/>
          </p:nvPr>
        </p:nvSpPr>
        <p:spPr>
          <a:ln/>
        </p:spPr>
        <p:txBody>
          <a:bodyPr/>
          <a:lstStyle>
            <a:lvl1pPr>
              <a:defRPr/>
            </a:lvl1pPr>
          </a:lstStyle>
          <a:p>
            <a:pPr>
              <a:defRPr/>
            </a:pPr>
            <a:fld id="{C0FC4FF7-0532-4AF2-B1F7-BB3E50CAE23F}" type="slidenum">
              <a:rPr lang="en-US"/>
              <a:pPr>
                <a:defRPr/>
              </a:pPr>
              <a:t>‹#›</a:t>
            </a:fld>
            <a:endParaRPr lang="en-US"/>
          </a:p>
        </p:txBody>
      </p:sp>
    </p:spTree>
    <p:extLst>
      <p:ext uri="{BB962C8B-B14F-4D97-AF65-F5344CB8AC3E}">
        <p14:creationId xmlns:p14="http://schemas.microsoft.com/office/powerpoint/2010/main" val="7496606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6225" y="274638"/>
            <a:ext cx="2055813" cy="5846762"/>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6625" cy="58467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5"/>
          <p:cNvSpPr>
            <a:spLocks noGrp="1" noChangeArrowheads="1"/>
          </p:cNvSpPr>
          <p:nvPr>
            <p:ph type="sldNum" idx="11"/>
          </p:nvPr>
        </p:nvSpPr>
        <p:spPr>
          <a:ln/>
        </p:spPr>
        <p:txBody>
          <a:bodyPr/>
          <a:lstStyle>
            <a:lvl1pPr>
              <a:defRPr/>
            </a:lvl1pPr>
          </a:lstStyle>
          <a:p>
            <a:pPr>
              <a:defRPr/>
            </a:pPr>
            <a:fld id="{858A1D48-FC49-4F8C-AF13-633C49DD5C88}" type="slidenum">
              <a:rPr lang="en-US"/>
              <a:pPr>
                <a:defRPr/>
              </a:pPr>
              <a:t>‹#›</a:t>
            </a:fld>
            <a:endParaRPr lang="en-US"/>
          </a:p>
        </p:txBody>
      </p:sp>
    </p:spTree>
    <p:extLst>
      <p:ext uri="{BB962C8B-B14F-4D97-AF65-F5344CB8AC3E}">
        <p14:creationId xmlns:p14="http://schemas.microsoft.com/office/powerpoint/2010/main" val="39383649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CD6AC57-05F7-489F-AC63-E0D8D5A4896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731377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5069538-99E0-4D3C-AF6E-0B3251D7885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482163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4D4A92B-7E71-42FF-B2FB-BD6BE8BEDA6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314543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13EA791-C56B-4B28-869E-6CC89F24310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100437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F1227024-085C-4581-9A96-06133763A43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419494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44132E76-97BC-4822-AC3F-2820A09CD65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999667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737D5B4D-2097-4191-8FC4-73E7430F3C1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454132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22419A4-BDAA-4346-97D3-A19B9A54985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359182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5AB7033-689E-42D7-A189-B3D712D9BC4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711883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252FC22-475D-46C2-A0CA-326D213D629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8602394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BF0FE93-E90D-453A-81C5-FAFD4D73B5B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413586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F1D0FAA6-9ABF-48E2-86AD-25BB34151270}" type="datetimeFigureOut">
              <a:rPr lang="en-US">
                <a:solidFill>
                  <a:prstClr val="black">
                    <a:tint val="75000"/>
                  </a:prstClr>
                </a:solidFill>
              </a:rPr>
              <a:pPr>
                <a:defRPr/>
              </a:pPr>
              <a:t>1/27/15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C7AAA172-B789-4CC5-BFE6-B5EA31A42EFE}"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93534701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A2421CB0-B6B9-4809-9639-76DCDE411717}" type="datetimeFigureOut">
              <a:rPr lang="en-US">
                <a:solidFill>
                  <a:prstClr val="black">
                    <a:tint val="75000"/>
                  </a:prstClr>
                </a:solidFill>
              </a:rPr>
              <a:pPr>
                <a:defRPr/>
              </a:pPr>
              <a:t>1/27/15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1BC490AA-5582-4820-A80C-DB5A6249024A}"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14981390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54EE39EF-D0BD-41B3-AE3A-2A7AC78ECD1A}" type="datetimeFigureOut">
              <a:rPr lang="en-US">
                <a:solidFill>
                  <a:prstClr val="black">
                    <a:tint val="75000"/>
                  </a:prstClr>
                </a:solidFill>
              </a:rPr>
              <a:pPr>
                <a:defRPr/>
              </a:pPr>
              <a:t>1/27/15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594EC976-2B42-4F23-9FF5-9E37649117F3}"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32661653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1240D3BF-7D55-4A10-9D5F-1672A8947B60}" type="datetimeFigureOut">
              <a:rPr lang="en-US">
                <a:solidFill>
                  <a:prstClr val="black">
                    <a:tint val="75000"/>
                  </a:prstClr>
                </a:solidFill>
              </a:rPr>
              <a:pPr>
                <a:defRPr/>
              </a:pPr>
              <a:t>1/27/15</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AF85F96-511B-4326-9F4E-912FCF8E69A9}"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9880235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2B8D2B4E-0902-4108-86B2-2B983F09B1BC}" type="datetimeFigureOut">
              <a:rPr lang="en-US">
                <a:solidFill>
                  <a:prstClr val="black">
                    <a:tint val="75000"/>
                  </a:prstClr>
                </a:solidFill>
              </a:rPr>
              <a:pPr>
                <a:defRPr/>
              </a:pPr>
              <a:t>1/27/15</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87330EE4-711A-4E78-B9C1-1BC2CAD25961}"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40392887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FAEB8B01-C975-40F1-A13E-2E90AA97294B}" type="datetimeFigureOut">
              <a:rPr lang="en-US">
                <a:solidFill>
                  <a:prstClr val="black">
                    <a:tint val="75000"/>
                  </a:prstClr>
                </a:solidFill>
              </a:rPr>
              <a:pPr>
                <a:defRPr/>
              </a:pPr>
              <a:t>1/27/15</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F4104766-C3F4-4070-B017-D613CFD5AE1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45675876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9530F550-DC2E-4E73-95A2-2143CBD323D2}" type="datetimeFigureOut">
              <a:rPr lang="en-US">
                <a:solidFill>
                  <a:prstClr val="black">
                    <a:tint val="75000"/>
                  </a:prstClr>
                </a:solidFill>
              </a:rPr>
              <a:pPr>
                <a:defRPr/>
              </a:pPr>
              <a:t>1/27/15</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123647E5-0A12-4F8F-9FD8-DBC589E6CA43}"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35300071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40D370F-CBEE-4886-BD1C-577F8D245FB6}" type="datetimeFigureOut">
              <a:rPr lang="en-US">
                <a:solidFill>
                  <a:prstClr val="black">
                    <a:tint val="75000"/>
                  </a:prstClr>
                </a:solidFill>
              </a:rPr>
              <a:pPr>
                <a:defRPr/>
              </a:pPr>
              <a:t>1/27/15</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85A5EA46-7D49-42AF-82EF-59A0326DB84C}"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6839962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062F0EF4-9196-4C55-9995-AF322F18B88B}" type="datetimeFigureOut">
              <a:rPr lang="en-US">
                <a:solidFill>
                  <a:prstClr val="black">
                    <a:tint val="75000"/>
                  </a:prstClr>
                </a:solidFill>
              </a:rPr>
              <a:pPr>
                <a:defRPr/>
              </a:pPr>
              <a:t>1/27/15</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A708F4B3-942F-48ED-98D3-CFD3D6749C28}"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43064338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63350315-B778-4FA5-9F0C-4511D0F395DC}" type="datetimeFigureOut">
              <a:rPr lang="en-US">
                <a:solidFill>
                  <a:prstClr val="black">
                    <a:tint val="75000"/>
                  </a:prstClr>
                </a:solidFill>
              </a:rPr>
              <a:pPr>
                <a:defRPr/>
              </a:pPr>
              <a:t>1/27/15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7FBFF70-F6AE-4D7C-81B6-A17B26D39BE3}"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7672491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320B0597-55D9-4D82-A57B-0680AA8B10A2}" type="datetimeFigureOut">
              <a:rPr lang="en-US">
                <a:solidFill>
                  <a:prstClr val="black">
                    <a:tint val="75000"/>
                  </a:prstClr>
                </a:solidFill>
              </a:rPr>
              <a:pPr>
                <a:defRPr/>
              </a:pPr>
              <a:t>1/27/15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0B1BD82-DDA6-4E15-AB96-C38996504675}"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57060885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3008790804"/>
      </p:ext>
    </p:extLst>
  </p:cSld>
  <p:clrMapOvr>
    <a:masterClrMapping/>
  </p:clrMapOvr>
  <p:transition xmlns:p14="http://schemas.microsoft.com/office/powerpoint/2010/mai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961078226"/>
      </p:ext>
    </p:extLst>
  </p:cSld>
  <p:clrMapOvr>
    <a:masterClrMapping/>
  </p:clrMapOvr>
  <p:transition xmlns:p14="http://schemas.microsoft.com/office/powerpoint/2010/mai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78350803"/>
      </p:ext>
    </p:extLst>
  </p:cSld>
  <p:clrMapOvr>
    <a:masterClrMapping/>
  </p:clrMapOvr>
  <p:transition xmlns:p14="http://schemas.microsoft.com/office/powerpoint/2010/mai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032834463"/>
      </p:ext>
    </p:extLst>
  </p:cSld>
  <p:clrMapOvr>
    <a:masterClrMapping/>
  </p:clrMapOvr>
  <p:transition xmlns:p14="http://schemas.microsoft.com/office/powerpoint/2010/mai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548641204"/>
      </p:ext>
    </p:extLst>
  </p:cSld>
  <p:clrMapOvr>
    <a:masterClrMapping/>
  </p:clrMapOvr>
  <p:transition xmlns:p14="http://schemas.microsoft.com/office/powerpoint/2010/mai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340564835"/>
      </p:ext>
    </p:extLst>
  </p:cSld>
  <p:clrMapOvr>
    <a:masterClrMapping/>
  </p:clrMapOvr>
  <p:transition xmlns:p14="http://schemas.microsoft.com/office/powerpoint/2010/mai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29600866"/>
      </p:ext>
    </p:extLst>
  </p:cSld>
  <p:clrMapOvr>
    <a:masterClrMapping/>
  </p:clrMapOvr>
  <p:transition xmlns:p14="http://schemas.microsoft.com/office/powerpoint/2010/mai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164583778"/>
      </p:ext>
    </p:extLst>
  </p:cSld>
  <p:clrMapOvr>
    <a:masterClrMapping/>
  </p:clrMapOvr>
  <p:transition xmlns:p14="http://schemas.microsoft.com/office/powerpoint/2010/mai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441582221"/>
      </p:ext>
    </p:extLst>
  </p:cSld>
  <p:clrMapOvr>
    <a:masterClrMapping/>
  </p:clrMapOvr>
  <p:transition xmlns:p14="http://schemas.microsoft.com/office/powerpoint/2010/mai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62228518"/>
      </p:ext>
    </p:extLst>
  </p:cSld>
  <p:clrMapOvr>
    <a:masterClrMapping/>
  </p:clrMapOvr>
  <p:transition xmlns:p14="http://schemas.microsoft.com/office/powerpoint/2010/mai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19925" y="50800"/>
            <a:ext cx="2111375" cy="60452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50800"/>
            <a:ext cx="6181725" cy="6045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756812260"/>
      </p:ext>
    </p:extLst>
  </p:cSld>
  <p:clrMapOvr>
    <a:masterClrMapping/>
  </p:clrMapOvr>
  <p:transition xmlns:p14="http://schemas.microsoft.com/office/powerpoint/2010/main"/>
</p:sldLayout>
</file>

<file path=ppt/slideLayouts/slideLayout56.xml><?xml version="1.0" encoding="utf-8"?>
<p:sldLayout xmlns:a="http://schemas.openxmlformats.org/drawingml/2006/main" xmlns:r="http://schemas.openxmlformats.org/officeDocument/2006/relationships" xmlns:p="http://schemas.openxmlformats.org/presentationml/2006/main" type="txAndMedia" preserve="1">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2082800" y="50800"/>
            <a:ext cx="7048500" cy="601663"/>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Media Placeholder 3"/>
          <p:cNvSpPr>
            <a:spLocks noGrp="1"/>
          </p:cNvSpPr>
          <p:nvPr>
            <p:ph type="media" sz="half" idx="2"/>
          </p:nvPr>
        </p:nvSpPr>
        <p:spPr>
          <a:xfrm>
            <a:off x="4648200" y="1981200"/>
            <a:ext cx="3810000" cy="4114800"/>
          </a:xfrm>
        </p:spPr>
        <p:txBody>
          <a:bodyPr/>
          <a:lstStyle/>
          <a:p>
            <a:endParaRPr lang="en-US"/>
          </a:p>
        </p:txBody>
      </p:sp>
    </p:spTree>
    <p:extLst>
      <p:ext uri="{BB962C8B-B14F-4D97-AF65-F5344CB8AC3E}">
        <p14:creationId xmlns:p14="http://schemas.microsoft.com/office/powerpoint/2010/main" val="3043026148"/>
      </p:ext>
    </p:extLst>
  </p:cSld>
  <p:clrMapOvr>
    <a:masterClrMapping/>
  </p:clrMapOvr>
  <p:transition xmlns:p14="http://schemas.microsoft.com/office/powerpoint/2010/main"/>
</p:sldLayout>
</file>

<file path=ppt/slideLayouts/slideLayout57.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2082800" y="50800"/>
            <a:ext cx="7048500" cy="601663"/>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461122347"/>
      </p:ext>
    </p:extLst>
  </p:cSld>
  <p:clrMapOvr>
    <a:masterClrMapping/>
  </p:clrMapOvr>
  <p:transition xmlns:p14="http://schemas.microsoft.com/office/powerpoint/2010/main"/>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DF088CE-2921-405C-B541-51B640DB16B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691653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C0246BA-C0F5-4A1D-8AC5-BDCDF8B2A9C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5211304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E71139A-080C-406E-8311-7C63B916393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0326189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F3A5518-1682-4DB7-9B2E-2B0155B603B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585536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FAAEEDE-C6F0-4FA4-BE71-652DDCD0CEE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5542783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E1E2A641-EE5B-4212-B0B8-566AA393882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9823476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AB67697A-68AE-4268-A173-126625870B3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4991441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D7AFC1C-6003-4097-AD6D-F3D37AB51FC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2487616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2B8D2B4-B637-44AF-8060-1AF7E48F471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4998263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4AEDED7-DDB3-4A75-9DC1-73718945E11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14823350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41FA10B-8B66-4853-A8D6-7FB35BA0A17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20790728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CCF2FF9-6F19-48DC-8AB9-ECD4945C53A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7642045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194" name="Rectangle 2"/>
          <p:cNvSpPr>
            <a:spLocks noGrp="1" noChangeArrowheads="1"/>
          </p:cNvSpPr>
          <p:nvPr>
            <p:ph type="ctrTitle"/>
          </p:nvPr>
        </p:nvSpPr>
        <p:spPr>
          <a:xfrm>
            <a:off x="685800" y="990600"/>
            <a:ext cx="7772400" cy="1371600"/>
          </a:xfrm>
        </p:spPr>
        <p:txBody>
          <a:bodyPr/>
          <a:lstStyle>
            <a:lvl1pPr>
              <a:defRPr sz="4000"/>
            </a:lvl1pPr>
          </a:lstStyle>
          <a:p>
            <a:r>
              <a:rPr lang="en-US"/>
              <a:t>Click to edit Master title style</a:t>
            </a:r>
          </a:p>
        </p:txBody>
      </p:sp>
      <p:sp>
        <p:nvSpPr>
          <p:cNvPr id="8195" name="Rectangle 3"/>
          <p:cNvSpPr>
            <a:spLocks noGrp="1" noChangeArrowheads="1"/>
          </p:cNvSpPr>
          <p:nvPr>
            <p:ph type="subTitle" idx="1"/>
          </p:nvPr>
        </p:nvSpPr>
        <p:spPr>
          <a:xfrm>
            <a:off x="1447800" y="3429000"/>
            <a:ext cx="7010400" cy="1600200"/>
          </a:xfrm>
        </p:spPr>
        <p:txBody>
          <a:bodyPr/>
          <a:lstStyle>
            <a:lvl1pPr marL="0" indent="0">
              <a:buFont typeface="Wingdings" pitchFamily="2" charset="2"/>
              <a:buNone/>
              <a:defRPr sz="2800"/>
            </a:lvl1pPr>
          </a:lstStyle>
          <a:p>
            <a:r>
              <a:rPr lang="en-US"/>
              <a:t>Click to edit Master subtitle style</a:t>
            </a:r>
          </a:p>
        </p:txBody>
      </p:sp>
      <p:sp>
        <p:nvSpPr>
          <p:cNvPr id="8196" name="Rectangle 4"/>
          <p:cNvSpPr>
            <a:spLocks noGrp="1" noChangeArrowheads="1"/>
          </p:cNvSpPr>
          <p:nvPr>
            <p:ph type="dt" sz="half" idx="2"/>
          </p:nvPr>
        </p:nvSpPr>
        <p:spPr>
          <a:xfrm>
            <a:off x="685800" y="6248400"/>
            <a:ext cx="1905000" cy="457200"/>
          </a:xfrm>
        </p:spPr>
        <p:txBody>
          <a:bodyPr/>
          <a:lstStyle>
            <a:lvl1pPr>
              <a:defRPr/>
            </a:lvl1pPr>
          </a:lstStyle>
          <a:p>
            <a:r>
              <a:rPr lang="en-US" smtClean="0">
                <a:solidFill>
                  <a:srgbClr val="000000"/>
                </a:solidFill>
              </a:rPr>
              <a:t>September 21, 2009</a:t>
            </a:r>
            <a:endParaRPr lang="en-US">
              <a:solidFill>
                <a:srgbClr val="000000"/>
              </a:solidFill>
            </a:endParaRPr>
          </a:p>
        </p:txBody>
      </p:sp>
      <p:sp>
        <p:nvSpPr>
          <p:cNvPr id="8197" name="Rectangle 5"/>
          <p:cNvSpPr>
            <a:spLocks noGrp="1" noChangeArrowheads="1"/>
          </p:cNvSpPr>
          <p:nvPr>
            <p:ph type="ftr" sz="quarter" idx="3"/>
          </p:nvPr>
        </p:nvSpPr>
        <p:spPr>
          <a:xfrm>
            <a:off x="3124200" y="6248400"/>
            <a:ext cx="2895600" cy="457200"/>
          </a:xfrm>
        </p:spPr>
        <p:txBody>
          <a:bodyPr/>
          <a:lstStyle>
            <a:lvl1pPr>
              <a:defRPr/>
            </a:lvl1pPr>
          </a:lstStyle>
          <a:p>
            <a:r>
              <a:rPr lang="en-US" smtClean="0">
                <a:solidFill>
                  <a:srgbClr val="000000"/>
                </a:solidFill>
              </a:rPr>
              <a:t>49th Civil GPS Service Interface Committee, Savannah</a:t>
            </a:r>
            <a:endParaRPr lang="en-US">
              <a:solidFill>
                <a:srgbClr val="000000"/>
              </a:solidFill>
            </a:endParaRPr>
          </a:p>
        </p:txBody>
      </p:sp>
      <p:sp>
        <p:nvSpPr>
          <p:cNvPr id="8198" name="Rectangle 6"/>
          <p:cNvSpPr>
            <a:spLocks noGrp="1" noChangeArrowheads="1"/>
          </p:cNvSpPr>
          <p:nvPr>
            <p:ph type="sldNum" sz="quarter" idx="4"/>
          </p:nvPr>
        </p:nvSpPr>
        <p:spPr>
          <a:xfrm>
            <a:off x="6553200" y="6248400"/>
            <a:ext cx="1905000" cy="457200"/>
          </a:xfrm>
        </p:spPr>
        <p:txBody>
          <a:bodyPr/>
          <a:lstStyle>
            <a:lvl1pPr>
              <a:defRPr/>
            </a:lvl1pPr>
          </a:lstStyle>
          <a:p>
            <a:fld id="{1C2E4050-9456-42E5-A244-95D99A43F1D6}" type="slidenum">
              <a:rPr lang="en-US">
                <a:solidFill>
                  <a:srgbClr val="000000"/>
                </a:solidFill>
              </a:rPr>
              <a:pPr/>
              <a:t>‹#›</a:t>
            </a:fld>
            <a:endParaRPr lang="en-US">
              <a:solidFill>
                <a:srgbClr val="000000"/>
              </a:solidFill>
            </a:endParaRPr>
          </a:p>
        </p:txBody>
      </p:sp>
      <p:sp>
        <p:nvSpPr>
          <p:cNvPr id="8199" name="AutoShape 7"/>
          <p:cNvSpPr>
            <a:spLocks noChangeArrowheads="1"/>
          </p:cNvSpPr>
          <p:nvPr/>
        </p:nvSpPr>
        <p:spPr bwMode="auto">
          <a:xfrm>
            <a:off x="685800" y="2393950"/>
            <a:ext cx="7772400" cy="109538"/>
          </a:xfrm>
          <a:custGeom>
            <a:avLst/>
            <a:gdLst>
              <a:gd name="G0" fmla="+- 618 0 0"/>
            </a:gdLst>
            <a:ahLst/>
            <a:cxnLst>
              <a:cxn ang="0">
                <a:pos x="0" y="0"/>
              </a:cxn>
              <a:cxn ang="0">
                <a:pos x="618" y="0"/>
              </a:cxn>
              <a:cxn ang="0">
                <a:pos x="618" y="1000"/>
              </a:cxn>
              <a:cxn ang="0">
                <a:pos x="0" y="1000"/>
              </a:cxn>
              <a:cxn ang="0">
                <a:pos x="0" y="0"/>
              </a:cxn>
              <a:cxn ang="0">
                <a:pos x="1000" y="0"/>
              </a:cxn>
            </a:cxnLst>
            <a:rect l="0" t="0" r="r" b="b"/>
            <a:pathLst>
              <a:path w="1000" h="1000" stroke="0">
                <a:moveTo>
                  <a:pt x="0" y="0"/>
                </a:moveTo>
                <a:lnTo>
                  <a:pt x="618" y="0"/>
                </a:lnTo>
                <a:lnTo>
                  <a:pt x="618" y="1000"/>
                </a:lnTo>
                <a:lnTo>
                  <a:pt x="0" y="1000"/>
                </a:lnTo>
                <a:close/>
              </a:path>
              <a:path w="1000" h="1000">
                <a:moveTo>
                  <a:pt x="0" y="0"/>
                </a:moveTo>
                <a:lnTo>
                  <a:pt x="1000" y="0"/>
                </a:lnTo>
              </a:path>
            </a:pathLst>
          </a:custGeom>
          <a:solidFill>
            <a:schemeClr val="accent2"/>
          </a:solidFill>
          <a:ln w="9525">
            <a:solidFill>
              <a:schemeClr val="accent2"/>
            </a:solidFill>
            <a:round/>
            <a:headEnd/>
            <a:tailEnd/>
          </a:ln>
        </p:spPr>
        <p:txBody>
          <a:bodyPr/>
          <a:lstStyle/>
          <a:p>
            <a:pPr fontAlgn="base">
              <a:spcBef>
                <a:spcPct val="0"/>
              </a:spcBef>
              <a:spcAft>
                <a:spcPct val="0"/>
              </a:spcAft>
            </a:pPr>
            <a:endParaRPr lang="en-US" sz="2400">
              <a:solidFill>
                <a:srgbClr val="000000"/>
              </a:solidFill>
              <a:latin typeface="Times New Roman" pitchFamily="18" charset="0"/>
            </a:endParaRPr>
          </a:p>
        </p:txBody>
      </p:sp>
      <p:pic>
        <p:nvPicPr>
          <p:cNvPr id="8201" name="Picture 9" descr="CA852VOH"/>
          <p:cNvPicPr>
            <a:picLocks noChangeAspect="1" noChangeArrowheads="1"/>
          </p:cNvPicPr>
          <p:nvPr userDrawn="1"/>
        </p:nvPicPr>
        <p:blipFill>
          <a:blip r:embed="rId2" cstate="print"/>
          <a:srcRect/>
          <a:stretch>
            <a:fillRect/>
          </a:stretch>
        </p:blipFill>
        <p:spPr bwMode="auto">
          <a:xfrm>
            <a:off x="685800" y="228600"/>
            <a:ext cx="990600" cy="763588"/>
          </a:xfrm>
          <a:prstGeom prst="rect">
            <a:avLst/>
          </a:prstGeom>
          <a:noFill/>
        </p:spPr>
      </p:pic>
    </p:spTree>
    <p:extLst>
      <p:ext uri="{BB962C8B-B14F-4D97-AF65-F5344CB8AC3E}">
        <p14:creationId xmlns:p14="http://schemas.microsoft.com/office/powerpoint/2010/main" val="2359573742"/>
      </p:ext>
    </p:extLst>
  </p:cSld>
  <p:clrMapOvr>
    <a:masterClrMapping/>
  </p:clrMapOvr>
  <p:timing>
    <p:tnLst>
      <p:par>
        <p:cTn xmlns:p14="http://schemas.microsoft.com/office/powerpoint/2010/main" id="1" dur="indefinite" restart="never" nodeType="tmRoot"/>
      </p:par>
    </p:tnLst>
  </p:timing>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r>
              <a:rPr lang="en-US" smtClean="0">
                <a:solidFill>
                  <a:srgbClr val="000000"/>
                </a:solidFill>
              </a:rPr>
              <a:t>September 21, 2009</a:t>
            </a:r>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US" smtClean="0">
                <a:solidFill>
                  <a:srgbClr val="000000"/>
                </a:solidFill>
              </a:rPr>
              <a:t>49th Civil GPS Service Interface Committee, Savannah</a:t>
            </a:r>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6FD11E5D-DCCA-464F-B15B-FA9C0384B5D0}"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19492272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r>
              <a:rPr lang="en-US" smtClean="0">
                <a:solidFill>
                  <a:srgbClr val="000000"/>
                </a:solidFill>
              </a:rPr>
              <a:t>September 21, 2009</a:t>
            </a:r>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US" smtClean="0">
                <a:solidFill>
                  <a:srgbClr val="000000"/>
                </a:solidFill>
              </a:rPr>
              <a:t>49th Civil GPS Service Interface Committee, Savannah</a:t>
            </a:r>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0577571C-715D-4B4A-A0C0-EFD56B568D49}"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1683161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66738" y="1752600"/>
            <a:ext cx="3924300" cy="4267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3438" y="1752600"/>
            <a:ext cx="3924300" cy="4267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r>
              <a:rPr lang="en-US" smtClean="0">
                <a:solidFill>
                  <a:srgbClr val="000000"/>
                </a:solidFill>
              </a:rPr>
              <a:t>September 21, 2009</a:t>
            </a:r>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r>
              <a:rPr lang="en-US" smtClean="0">
                <a:solidFill>
                  <a:srgbClr val="000000"/>
                </a:solidFill>
              </a:rPr>
              <a:t>49th Civil GPS Service Interface Committee, Savannah</a:t>
            </a:r>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32FD66D2-29F6-40BC-883C-E07BC919338F}"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405582597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r>
              <a:rPr lang="en-US" smtClean="0">
                <a:solidFill>
                  <a:srgbClr val="000000"/>
                </a:solidFill>
              </a:rPr>
              <a:t>September 21, 2009</a:t>
            </a:r>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r>
              <a:rPr lang="en-US" smtClean="0">
                <a:solidFill>
                  <a:srgbClr val="000000"/>
                </a:solidFill>
              </a:rPr>
              <a:t>49th Civil GPS Service Interface Committee, Savannah</a:t>
            </a:r>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D8DA8271-5599-4DEC-98DE-5F203A4BF565}"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47367059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r>
              <a:rPr lang="en-US" smtClean="0">
                <a:solidFill>
                  <a:srgbClr val="000000"/>
                </a:solidFill>
              </a:rPr>
              <a:t>September 21, 2009</a:t>
            </a:r>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r>
              <a:rPr lang="en-US" smtClean="0">
                <a:solidFill>
                  <a:srgbClr val="000000"/>
                </a:solidFill>
              </a:rPr>
              <a:t>49th Civil GPS Service Interface Committee, Savannah</a:t>
            </a:r>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3F16AB18-1D76-4C8A-93E0-A0E10D1FD3CC}"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83792932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r>
              <a:rPr lang="en-US" smtClean="0">
                <a:solidFill>
                  <a:srgbClr val="000000"/>
                </a:solidFill>
              </a:rPr>
              <a:t>September 21, 2009</a:t>
            </a:r>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r>
              <a:rPr lang="en-US" smtClean="0">
                <a:solidFill>
                  <a:srgbClr val="000000"/>
                </a:solidFill>
              </a:rPr>
              <a:t>49th Civil GPS Service Interface Committee, Savannah</a:t>
            </a:r>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CC063830-C6A7-4D03-B71C-B5A68DA27AAD}"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42262065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r>
              <a:rPr lang="en-US" smtClean="0">
                <a:solidFill>
                  <a:srgbClr val="000000"/>
                </a:solidFill>
              </a:rPr>
              <a:t>September 21, 2009</a:t>
            </a:r>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r>
              <a:rPr lang="en-US" smtClean="0">
                <a:solidFill>
                  <a:srgbClr val="000000"/>
                </a:solidFill>
              </a:rPr>
              <a:t>49th Civil GPS Service Interface Committee, Savannah</a:t>
            </a:r>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99FAD577-8594-473E-8848-2BABDC9868A9}"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88799387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r>
              <a:rPr lang="en-US" smtClean="0">
                <a:solidFill>
                  <a:srgbClr val="000000"/>
                </a:solidFill>
              </a:rPr>
              <a:t>September 21, 2009</a:t>
            </a:r>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r>
              <a:rPr lang="en-US" smtClean="0">
                <a:solidFill>
                  <a:srgbClr val="000000"/>
                </a:solidFill>
              </a:rPr>
              <a:t>49th Civil GPS Service Interface Committee, Savannah</a:t>
            </a:r>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2084D527-F87D-4DC7-8413-F2314F90EEE5}"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59814120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r>
              <a:rPr lang="en-US" smtClean="0">
                <a:solidFill>
                  <a:srgbClr val="000000"/>
                </a:solidFill>
              </a:rPr>
              <a:t>September 21, 2009</a:t>
            </a:r>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US" smtClean="0">
                <a:solidFill>
                  <a:srgbClr val="000000"/>
                </a:solidFill>
              </a:rPr>
              <a:t>49th Civil GPS Service Interface Committee, Savannah</a:t>
            </a:r>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F5FCC980-AC92-4565-8238-2364016CF3D4}"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45519740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3838" y="304800"/>
            <a:ext cx="2001837" cy="57150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66738" y="304800"/>
            <a:ext cx="5854700" cy="5715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r>
              <a:rPr lang="en-US" smtClean="0">
                <a:solidFill>
                  <a:srgbClr val="000000"/>
                </a:solidFill>
              </a:rPr>
              <a:t>September 21, 2009</a:t>
            </a:r>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US" smtClean="0">
                <a:solidFill>
                  <a:srgbClr val="000000"/>
                </a:solidFill>
              </a:rPr>
              <a:t>49th Civil GPS Service Interface Committee, Savannah</a:t>
            </a:r>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2B8F4FCE-30C1-473D-B5A7-64861B749461}"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41695539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pPr>
              <a:defRPr/>
            </a:pPr>
            <a:endParaRPr lang="en-US" dirty="0">
              <a:solidFill>
                <a:srgbClr val="464653"/>
              </a:solidFill>
            </a:endParaRPr>
          </a:p>
        </p:txBody>
      </p:sp>
      <p:sp>
        <p:nvSpPr>
          <p:cNvPr id="17" name="Footer Placeholder 16"/>
          <p:cNvSpPr>
            <a:spLocks noGrp="1"/>
          </p:cNvSpPr>
          <p:nvPr>
            <p:ph type="ftr" sz="quarter" idx="11"/>
          </p:nvPr>
        </p:nvSpPr>
        <p:spPr>
          <a:xfrm>
            <a:off x="2898648" y="6355080"/>
            <a:ext cx="3474720" cy="365760"/>
          </a:xfrm>
        </p:spPr>
        <p:txBody>
          <a:bodyPr/>
          <a:lstStyle/>
          <a:p>
            <a:endParaRPr lang="en-US" dirty="0">
              <a:solidFill>
                <a:srgbClr val="464653"/>
              </a:solidFill>
            </a:endParaRPr>
          </a:p>
        </p:txBody>
      </p:sp>
      <p:sp>
        <p:nvSpPr>
          <p:cNvPr id="29" name="Slide Number Placeholder 28"/>
          <p:cNvSpPr>
            <a:spLocks noGrp="1"/>
          </p:cNvSpPr>
          <p:nvPr>
            <p:ph type="sldNum" sz="quarter" idx="12"/>
          </p:nvPr>
        </p:nvSpPr>
        <p:spPr>
          <a:xfrm>
            <a:off x="1216152" y="6355080"/>
            <a:ext cx="1219200" cy="365760"/>
          </a:xfrm>
        </p:spPr>
        <p:txBody>
          <a:bodyPr/>
          <a:lstStyle/>
          <a:p>
            <a:pPr>
              <a:defRPr/>
            </a:pPr>
            <a:fld id="{E2CAAEA3-1292-4E79-9ABF-5CC885D2E67D}" type="slidenum">
              <a:rPr lang="en-US" smtClean="0">
                <a:solidFill>
                  <a:srgbClr val="464653"/>
                </a:solidFill>
              </a:rPr>
              <a:pPr>
                <a:defRPr/>
              </a:pPr>
              <a:t>‹#›</a:t>
            </a:fld>
            <a:endParaRPr lang="en-US" dirty="0">
              <a:solidFill>
                <a:srgbClr val="464653"/>
              </a:solidFill>
            </a:endParaRPr>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dirty="0">
              <a:solidFill>
                <a:prstClr val="white"/>
              </a:solidFill>
              <a:latin typeface="Gill Sans MT"/>
            </a:endParaRPr>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dirty="0">
              <a:solidFill>
                <a:prstClr val="white"/>
              </a:solidFill>
              <a:latin typeface="Gill Sans MT"/>
            </a:endParaRPr>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dirty="0">
              <a:solidFill>
                <a:prstClr val="white"/>
              </a:solidFill>
              <a:latin typeface="Gill Sans MT"/>
            </a:endParaRPr>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dirty="0">
              <a:solidFill>
                <a:prstClr val="white"/>
              </a:solidFill>
              <a:latin typeface="Gill Sans MT"/>
            </a:endParaRPr>
          </a:p>
        </p:txBody>
      </p:sp>
    </p:spTree>
    <p:extLst>
      <p:ext uri="{BB962C8B-B14F-4D97-AF65-F5344CB8AC3E}">
        <p14:creationId xmlns:p14="http://schemas.microsoft.com/office/powerpoint/2010/main" val="292365071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533400"/>
          </a:xfrm>
          <a:effectLst/>
        </p:spPr>
        <p:txBody>
          <a:bodyPr>
            <a:noAutofit/>
          </a:bodyPr>
          <a:lstStyle>
            <a:lvl1pPr algn="ctr">
              <a:defRPr sz="3200">
                <a:solidFill>
                  <a:srgbClr val="0070C0"/>
                </a:solidFill>
                <a:effectLst/>
              </a:defRPr>
            </a:lvl1pPr>
          </a:lstStyle>
          <a:p>
            <a:r>
              <a:rPr kumimoji="0" lang="en-US" dirty="0" smtClean="0"/>
              <a:t>Click to edit Master title style</a:t>
            </a:r>
            <a:endParaRPr kumimoji="0" lang="en-US" dirty="0"/>
          </a:p>
        </p:txBody>
      </p:sp>
      <p:sp>
        <p:nvSpPr>
          <p:cNvPr id="4" name="Date Placeholder 3"/>
          <p:cNvSpPr>
            <a:spLocks noGrp="1"/>
          </p:cNvSpPr>
          <p:nvPr>
            <p:ph type="dt" sz="half" idx="10"/>
          </p:nvPr>
        </p:nvSpPr>
        <p:spPr/>
        <p:txBody>
          <a:bodyPr/>
          <a:lstStyle/>
          <a:p>
            <a:pPr>
              <a:defRPr/>
            </a:pPr>
            <a:endParaRPr lang="en-US" dirty="0">
              <a:solidFill>
                <a:srgbClr val="464653"/>
              </a:solidFill>
            </a:endParaRPr>
          </a:p>
        </p:txBody>
      </p:sp>
      <p:sp>
        <p:nvSpPr>
          <p:cNvPr id="5" name="Footer Placeholder 4"/>
          <p:cNvSpPr>
            <a:spLocks noGrp="1"/>
          </p:cNvSpPr>
          <p:nvPr>
            <p:ph type="ftr" sz="quarter" idx="11"/>
          </p:nvPr>
        </p:nvSpPr>
        <p:spPr/>
        <p:txBody>
          <a:bodyPr/>
          <a:lstStyle/>
          <a:p>
            <a:endParaRPr lang="en-US" dirty="0">
              <a:solidFill>
                <a:srgbClr val="464653"/>
              </a:solidFill>
            </a:endParaRPr>
          </a:p>
        </p:txBody>
      </p:sp>
      <p:sp>
        <p:nvSpPr>
          <p:cNvPr id="6" name="Slide Number Placeholder 5"/>
          <p:cNvSpPr>
            <a:spLocks noGrp="1"/>
          </p:cNvSpPr>
          <p:nvPr>
            <p:ph type="sldNum" sz="quarter" idx="12"/>
          </p:nvPr>
        </p:nvSpPr>
        <p:spPr>
          <a:xfrm>
            <a:off x="114300" y="6356350"/>
            <a:ext cx="1981200" cy="365760"/>
          </a:xfrm>
        </p:spPr>
        <p:txBody>
          <a:bodyPr/>
          <a:lstStyle/>
          <a:p>
            <a:pPr>
              <a:defRPr/>
            </a:pPr>
            <a:fld id="{BB467E48-0114-418C-8BA2-B36FED046E72}" type="slidenum">
              <a:rPr lang="en-US" smtClean="0">
                <a:solidFill>
                  <a:srgbClr val="464653"/>
                </a:solidFill>
              </a:rPr>
              <a:pPr>
                <a:defRPr/>
              </a:pPr>
              <a:t>‹#›</a:t>
            </a:fld>
            <a:endParaRPr lang="en-US" dirty="0">
              <a:solidFill>
                <a:srgbClr val="464653"/>
              </a:solidFill>
            </a:endParaRPr>
          </a:p>
        </p:txBody>
      </p:sp>
      <p:sp>
        <p:nvSpPr>
          <p:cNvPr id="8" name="Content Placeholder 7"/>
          <p:cNvSpPr>
            <a:spLocks noGrp="1"/>
          </p:cNvSpPr>
          <p:nvPr>
            <p:ph sz="quarter" idx="1"/>
          </p:nvPr>
        </p:nvSpPr>
        <p:spPr>
          <a:xfrm>
            <a:off x="457200" y="838200"/>
            <a:ext cx="8229600" cy="5318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2194261345"/>
      </p:ext>
    </p:extLst>
  </p:cSld>
  <p:clrMapOvr>
    <a:masterClrMapping/>
  </p:clrMapOvr>
  <p:timing>
    <p:tnLst>
      <p:par>
        <p:cTn xmlns:p14="http://schemas.microsoft.com/office/powerpoint/2010/main" id="1" dur="indefinite" restart="never" nodeType="tmRoot"/>
      </p:par>
    </p:tnLst>
  </p:timing>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609600"/>
          </a:xfrm>
        </p:spPr>
        <p:txBody>
          <a:bodyPr>
            <a:noAutofit/>
          </a:bodyPr>
          <a:lstStyle>
            <a:lvl1pPr>
              <a:defRPr>
                <a:solidFill>
                  <a:srgbClr val="0070C0"/>
                </a:solidFill>
              </a:defRPr>
            </a:lvl1pPr>
          </a:lstStyle>
          <a:p>
            <a:r>
              <a:rPr kumimoji="0" lang="en-US" dirty="0" smtClean="0"/>
              <a:t>Click to edit Master title style</a:t>
            </a:r>
            <a:endParaRPr kumimoji="0" lang="en-US" dirty="0"/>
          </a:p>
        </p:txBody>
      </p:sp>
      <p:sp>
        <p:nvSpPr>
          <p:cNvPr id="5" name="Date Placeholder 4"/>
          <p:cNvSpPr>
            <a:spLocks noGrp="1"/>
          </p:cNvSpPr>
          <p:nvPr>
            <p:ph type="dt" sz="half" idx="10"/>
          </p:nvPr>
        </p:nvSpPr>
        <p:spPr/>
        <p:txBody>
          <a:bodyPr/>
          <a:lstStyle/>
          <a:p>
            <a:pPr>
              <a:defRPr/>
            </a:pPr>
            <a:endParaRPr lang="en-US" dirty="0">
              <a:solidFill>
                <a:srgbClr val="464653"/>
              </a:solidFill>
            </a:endParaRPr>
          </a:p>
        </p:txBody>
      </p:sp>
      <p:sp>
        <p:nvSpPr>
          <p:cNvPr id="6" name="Footer Placeholder 5"/>
          <p:cNvSpPr>
            <a:spLocks noGrp="1"/>
          </p:cNvSpPr>
          <p:nvPr>
            <p:ph type="ftr" sz="quarter" idx="11"/>
          </p:nvPr>
        </p:nvSpPr>
        <p:spPr/>
        <p:txBody>
          <a:bodyPr/>
          <a:lstStyle/>
          <a:p>
            <a:endParaRPr lang="en-US" dirty="0">
              <a:solidFill>
                <a:srgbClr val="464653"/>
              </a:solidFill>
            </a:endParaRPr>
          </a:p>
        </p:txBody>
      </p:sp>
      <p:sp>
        <p:nvSpPr>
          <p:cNvPr id="7" name="Slide Number Placeholder 6"/>
          <p:cNvSpPr>
            <a:spLocks noGrp="1"/>
          </p:cNvSpPr>
          <p:nvPr>
            <p:ph type="sldNum" sz="quarter" idx="12"/>
          </p:nvPr>
        </p:nvSpPr>
        <p:spPr/>
        <p:txBody>
          <a:bodyPr/>
          <a:lstStyle/>
          <a:p>
            <a:pPr>
              <a:defRPr/>
            </a:pPr>
            <a:fld id="{3CF68287-A255-4043-9C60-CD5EE97D0C3A}" type="slidenum">
              <a:rPr lang="en-US" smtClean="0">
                <a:solidFill>
                  <a:srgbClr val="464653"/>
                </a:solidFill>
              </a:rPr>
              <a:pPr>
                <a:defRPr/>
              </a:pPr>
              <a:t>‹#›</a:t>
            </a:fld>
            <a:endParaRPr lang="en-US" dirty="0">
              <a:solidFill>
                <a:srgbClr val="464653"/>
              </a:solidFill>
            </a:endParaRPr>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pic>
        <p:nvPicPr>
          <p:cNvPr id="8" name="Picture 6"/>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100" y="38100"/>
            <a:ext cx="819150" cy="628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6" descr="C:\Documents and Settings\chucks\My Documents\Conferences\AGU 2009\DICE-Crowley\SDL Logo.png"/>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7367658" y="48639"/>
            <a:ext cx="1741401" cy="3410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25539706"/>
      </p:ext>
    </p:extLst>
  </p:cSld>
  <p:clrMapOvr>
    <a:masterClrMapping/>
  </p:clrMapOvr>
  <p:timing>
    <p:tnLst>
      <p:par>
        <p:cTn xmlns:p14="http://schemas.microsoft.com/office/powerpoint/2010/main" id="1" dur="indefinite" restart="never" nodeType="tmRoot"/>
      </p:par>
    </p:tnLst>
  </p:timing>
</p:sldLayout>
</file>

<file path=ppt/slideLayouts/slideLayout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609600"/>
          </a:xfrm>
        </p:spPr>
        <p:txBody>
          <a:bodyPr anchor="ctr">
            <a:noAutofit/>
          </a:bodyPr>
          <a:lstStyle>
            <a:lvl1pPr>
              <a:defRPr>
                <a:solidFill>
                  <a:srgbClr val="0070C0"/>
                </a:solidFill>
              </a:defRPr>
            </a:lvl1pPr>
          </a:lstStyle>
          <a:p>
            <a:r>
              <a:rPr kumimoji="0" lang="en-US" dirty="0" smtClean="0"/>
              <a:t>Click to edit Master title style</a:t>
            </a:r>
            <a:endParaRPr kumimoji="0" lang="en-US" dirty="0"/>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pPr>
              <a:defRPr/>
            </a:pPr>
            <a:endParaRPr lang="en-US" dirty="0">
              <a:solidFill>
                <a:srgbClr val="464653"/>
              </a:solidFill>
            </a:endParaRPr>
          </a:p>
        </p:txBody>
      </p:sp>
      <p:sp>
        <p:nvSpPr>
          <p:cNvPr id="8" name="Footer Placeholder 7"/>
          <p:cNvSpPr>
            <a:spLocks noGrp="1"/>
          </p:cNvSpPr>
          <p:nvPr>
            <p:ph type="ftr" sz="quarter" idx="11"/>
          </p:nvPr>
        </p:nvSpPr>
        <p:spPr/>
        <p:txBody>
          <a:bodyPr/>
          <a:lstStyle/>
          <a:p>
            <a:endParaRPr lang="en-US" dirty="0">
              <a:solidFill>
                <a:srgbClr val="464653"/>
              </a:solidFill>
            </a:endParaRPr>
          </a:p>
        </p:txBody>
      </p:sp>
      <p:sp>
        <p:nvSpPr>
          <p:cNvPr id="9" name="Slide Number Placeholder 8"/>
          <p:cNvSpPr>
            <a:spLocks noGrp="1"/>
          </p:cNvSpPr>
          <p:nvPr>
            <p:ph type="sldNum" sz="quarter" idx="12"/>
          </p:nvPr>
        </p:nvSpPr>
        <p:spPr/>
        <p:txBody>
          <a:bodyPr/>
          <a:lstStyle/>
          <a:p>
            <a:pPr>
              <a:defRPr/>
            </a:pPr>
            <a:fld id="{033E0A97-2629-4D64-B0BD-5D46A3E64689}" type="slidenum">
              <a:rPr lang="en-US" smtClean="0">
                <a:solidFill>
                  <a:srgbClr val="464653"/>
                </a:solidFill>
              </a:rPr>
              <a:pPr>
                <a:defRPr/>
              </a:pPr>
              <a:t>‹#›</a:t>
            </a:fld>
            <a:endParaRPr lang="en-US" dirty="0">
              <a:solidFill>
                <a:srgbClr val="464653"/>
              </a:solidFill>
            </a:endParaRPr>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pic>
        <p:nvPicPr>
          <p:cNvPr id="10" name="Picture 6"/>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100" y="38100"/>
            <a:ext cx="819150" cy="628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6" descr="C:\Documents and Settings\chucks\My Documents\Conferences\AGU 2009\DICE-Crowley\SDL Logo.png"/>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7367658" y="48639"/>
            <a:ext cx="1741401" cy="3410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73079959"/>
      </p:ext>
    </p:extLst>
  </p:cSld>
  <p:clrMapOvr>
    <a:masterClrMapping/>
  </p:clrMapOvr>
  <p:timing>
    <p:tnLst>
      <p:par>
        <p:cTn xmlns:p14="http://schemas.microsoft.com/office/powerpoint/2010/main" id="1" dur="indefinite" restart="never" nodeType="tmRoot"/>
      </p:par>
    </p:tnLst>
  </p:timing>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ormAutofit/>
          </a:bodyPr>
          <a:lstStyle>
            <a:lvl1pPr algn="ctr">
              <a:defRPr sz="3600">
                <a:solidFill>
                  <a:srgbClr val="99FF99"/>
                </a:solidFill>
                <a:effectLst>
                  <a:outerShdw blurRad="38100" dist="38100" dir="2700000" algn="tl">
                    <a:srgbClr val="000000">
                      <a:alpha val="43137"/>
                    </a:srgbClr>
                  </a:outerShdw>
                </a:effectLst>
              </a:defRPr>
            </a:lvl1pPr>
          </a:lstStyle>
          <a:p>
            <a:r>
              <a:rPr kumimoji="0" lang="en-US" dirty="0" smtClean="0"/>
              <a:t>Click to edit Master title style</a:t>
            </a:r>
            <a:endParaRPr kumimoji="0" lang="en-US" dirty="0"/>
          </a:p>
        </p:txBody>
      </p:sp>
      <p:sp>
        <p:nvSpPr>
          <p:cNvPr id="3" name="Date Placeholder 2"/>
          <p:cNvSpPr>
            <a:spLocks noGrp="1"/>
          </p:cNvSpPr>
          <p:nvPr>
            <p:ph type="dt" sz="half" idx="10"/>
          </p:nvPr>
        </p:nvSpPr>
        <p:spPr/>
        <p:txBody>
          <a:bodyPr/>
          <a:lstStyle/>
          <a:p>
            <a:pPr>
              <a:defRPr/>
            </a:pPr>
            <a:endParaRPr lang="en-US" dirty="0">
              <a:solidFill>
                <a:srgbClr val="464653"/>
              </a:solidFill>
            </a:endParaRPr>
          </a:p>
        </p:txBody>
      </p:sp>
      <p:sp>
        <p:nvSpPr>
          <p:cNvPr id="4" name="Footer Placeholder 3"/>
          <p:cNvSpPr>
            <a:spLocks noGrp="1"/>
          </p:cNvSpPr>
          <p:nvPr>
            <p:ph type="ftr" sz="quarter" idx="11"/>
          </p:nvPr>
        </p:nvSpPr>
        <p:spPr/>
        <p:txBody>
          <a:bodyPr/>
          <a:lstStyle/>
          <a:p>
            <a:endParaRPr lang="en-US" dirty="0">
              <a:solidFill>
                <a:srgbClr val="464653"/>
              </a:solidFill>
            </a:endParaRPr>
          </a:p>
        </p:txBody>
      </p:sp>
      <p:sp>
        <p:nvSpPr>
          <p:cNvPr id="5" name="Slide Number Placeholder 4"/>
          <p:cNvSpPr>
            <a:spLocks noGrp="1"/>
          </p:cNvSpPr>
          <p:nvPr>
            <p:ph type="sldNum" sz="quarter" idx="12"/>
          </p:nvPr>
        </p:nvSpPr>
        <p:spPr/>
        <p:txBody>
          <a:bodyPr/>
          <a:lstStyle/>
          <a:p>
            <a:pPr>
              <a:defRPr/>
            </a:pPr>
            <a:fld id="{AAAFAFFC-2DE9-47CC-BED7-E7E16AED2F22}" type="slidenum">
              <a:rPr lang="en-US" smtClean="0">
                <a:solidFill>
                  <a:srgbClr val="464653"/>
                </a:solidFill>
              </a:rPr>
              <a:pPr>
                <a:defRPr/>
              </a:pPr>
              <a:t>‹#›</a:t>
            </a:fld>
            <a:endParaRPr lang="en-US" dirty="0">
              <a:solidFill>
                <a:srgbClr val="464653"/>
              </a:solidFill>
            </a:endParaRPr>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dirty="0">
              <a:solidFill>
                <a:prstClr val="white"/>
              </a:solidFill>
              <a:latin typeface="Gill Sans MT"/>
            </a:endParaRPr>
          </a:p>
        </p:txBody>
      </p:sp>
      <p:pic>
        <p:nvPicPr>
          <p:cNvPr id="9" name="Picture 6"/>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100" y="38100"/>
            <a:ext cx="819150" cy="628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6" descr="C:\Documents and Settings\chucks\My Documents\Conferences\AGU 2009\DICE-Crowley\SDL Logo.png"/>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7367658" y="48639"/>
            <a:ext cx="1741401" cy="3410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729168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dirty="0">
              <a:solidFill>
                <a:srgbClr val="464653"/>
              </a:solidFill>
            </a:endParaRPr>
          </a:p>
        </p:txBody>
      </p:sp>
      <p:sp>
        <p:nvSpPr>
          <p:cNvPr id="3" name="Footer Placeholder 2"/>
          <p:cNvSpPr>
            <a:spLocks noGrp="1"/>
          </p:cNvSpPr>
          <p:nvPr>
            <p:ph type="ftr" sz="quarter" idx="11"/>
          </p:nvPr>
        </p:nvSpPr>
        <p:spPr/>
        <p:txBody>
          <a:bodyPr/>
          <a:lstStyle/>
          <a:p>
            <a:endParaRPr lang="en-US" dirty="0">
              <a:solidFill>
                <a:srgbClr val="464653"/>
              </a:solidFill>
            </a:endParaRPr>
          </a:p>
        </p:txBody>
      </p:sp>
      <p:sp>
        <p:nvSpPr>
          <p:cNvPr id="4" name="Slide Number Placeholder 3"/>
          <p:cNvSpPr>
            <a:spLocks noGrp="1"/>
          </p:cNvSpPr>
          <p:nvPr>
            <p:ph type="sldNum" sz="quarter" idx="12"/>
          </p:nvPr>
        </p:nvSpPr>
        <p:spPr/>
        <p:txBody>
          <a:bodyPr/>
          <a:lstStyle/>
          <a:p>
            <a:pPr>
              <a:defRPr/>
            </a:pPr>
            <a:fld id="{5FD75AA3-1112-4C6D-8805-A7E259E108DA}" type="slidenum">
              <a:rPr lang="en-US" smtClean="0">
                <a:solidFill>
                  <a:srgbClr val="464653"/>
                </a:solidFill>
              </a:rPr>
              <a:pPr>
                <a:defRPr/>
              </a:pPr>
              <a:t>‹#›</a:t>
            </a:fld>
            <a:endParaRPr lang="en-US" dirty="0">
              <a:solidFill>
                <a:srgbClr val="464653"/>
              </a:solidFill>
            </a:endParaRPr>
          </a:p>
        </p:txBody>
      </p:sp>
      <p:sp>
        <p:nvSpPr>
          <p:cNvPr id="5" name="Straight Connector 4"/>
          <p:cNvSpPr>
            <a:spLocks noChangeShapeType="1"/>
          </p:cNvSpPr>
          <p:nvPr/>
        </p:nvSpPr>
        <p:spPr bwMode="auto">
          <a:xfrm>
            <a:off x="457200" y="62484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pPr eaLnBrk="0" fontAlgn="base" hangingPunct="0">
              <a:spcBef>
                <a:spcPct val="0"/>
              </a:spcBef>
              <a:spcAft>
                <a:spcPct val="0"/>
              </a:spcAft>
            </a:pPr>
            <a:endParaRPr lang="en-US" dirty="0">
              <a:solidFill>
                <a:prstClr val="black"/>
              </a:solidFill>
              <a:latin typeface="Helvetica" pitchFamily="34" charset="0"/>
              <a:cs typeface="Arial" charset="0"/>
            </a:endParaRPr>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dirty="0">
              <a:solidFill>
                <a:prstClr val="white"/>
              </a:solidFill>
              <a:latin typeface="Gill Sans MT"/>
            </a:endParaRPr>
          </a:p>
        </p:txBody>
      </p:sp>
      <p:pic>
        <p:nvPicPr>
          <p:cNvPr id="7" name="Picture 6"/>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8100" y="38100"/>
            <a:ext cx="819150" cy="628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6" descr="C:\Documents and Settings\chucks\My Documents\Conferences\AGU 2009\DICE-Crowley\SDL Logo.png"/>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7367658" y="48639"/>
            <a:ext cx="1741401" cy="3410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70336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pPr>
              <a:defRPr/>
            </a:pPr>
            <a:endParaRPr lang="en-US" dirty="0">
              <a:solidFill>
                <a:srgbClr val="464653"/>
              </a:solidFill>
            </a:endParaRPr>
          </a:p>
        </p:txBody>
      </p:sp>
      <p:sp>
        <p:nvSpPr>
          <p:cNvPr id="6" name="Footer Placeholder 5"/>
          <p:cNvSpPr>
            <a:spLocks noGrp="1"/>
          </p:cNvSpPr>
          <p:nvPr>
            <p:ph type="ftr" sz="quarter" idx="11"/>
          </p:nvPr>
        </p:nvSpPr>
        <p:spPr/>
        <p:txBody>
          <a:bodyPr/>
          <a:lstStyle/>
          <a:p>
            <a:endParaRPr lang="en-US" dirty="0">
              <a:solidFill>
                <a:srgbClr val="464653"/>
              </a:solidFill>
            </a:endParaRPr>
          </a:p>
        </p:txBody>
      </p:sp>
      <p:sp>
        <p:nvSpPr>
          <p:cNvPr id="7" name="Slide Number Placeholder 6"/>
          <p:cNvSpPr>
            <a:spLocks noGrp="1"/>
          </p:cNvSpPr>
          <p:nvPr>
            <p:ph type="sldNum" sz="quarter" idx="12"/>
          </p:nvPr>
        </p:nvSpPr>
        <p:spPr/>
        <p:txBody>
          <a:bodyPr/>
          <a:lstStyle/>
          <a:p>
            <a:pPr>
              <a:defRPr/>
            </a:pPr>
            <a:fld id="{82A73E0E-B5E2-4EFA-A153-260D79EC9D51}" type="slidenum">
              <a:rPr lang="en-US" smtClean="0">
                <a:solidFill>
                  <a:srgbClr val="464653"/>
                </a:solidFill>
              </a:rPr>
              <a:pPr>
                <a:defRPr/>
              </a:pPr>
              <a:t>‹#›</a:t>
            </a:fld>
            <a:endParaRPr lang="en-US" dirty="0">
              <a:solidFill>
                <a:srgbClr val="464653"/>
              </a:solidFill>
            </a:endParaRPr>
          </a:p>
        </p:txBody>
      </p:sp>
      <p:sp>
        <p:nvSpPr>
          <p:cNvPr id="8" name="Straight Connector 7"/>
          <p:cNvSpPr>
            <a:spLocks noChangeShapeType="1"/>
          </p:cNvSpPr>
          <p:nvPr userDrawn="1"/>
        </p:nvSpPr>
        <p:spPr bwMode="auto">
          <a:xfrm>
            <a:off x="457200" y="62484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pPr eaLnBrk="0" fontAlgn="base" hangingPunct="0">
              <a:spcBef>
                <a:spcPct val="0"/>
              </a:spcBef>
              <a:spcAft>
                <a:spcPct val="0"/>
              </a:spcAft>
            </a:pPr>
            <a:endParaRPr lang="en-US" dirty="0">
              <a:solidFill>
                <a:prstClr val="black"/>
              </a:solidFill>
              <a:latin typeface="Helvetica" pitchFamily="34" charset="0"/>
              <a:cs typeface="Arial" charset="0"/>
            </a:endParaRPr>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pPr eaLnBrk="0" fontAlgn="base" hangingPunct="0">
              <a:spcBef>
                <a:spcPct val="0"/>
              </a:spcBef>
              <a:spcAft>
                <a:spcPct val="0"/>
              </a:spcAft>
            </a:pPr>
            <a:endParaRPr lang="en-US" dirty="0">
              <a:solidFill>
                <a:prstClr val="black"/>
              </a:solidFill>
              <a:latin typeface="Helvetica" pitchFamily="34" charset="0"/>
              <a:cs typeface="Arial" charset="0"/>
            </a:endParaRPr>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dirty="0">
              <a:solidFill>
                <a:prstClr val="white"/>
              </a:solidFill>
              <a:latin typeface="Gill Sans MT"/>
            </a:endParaRPr>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225587524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US" dirty="0">
              <a:solidFill>
                <a:srgbClr val="464653"/>
              </a:solidFill>
            </a:endParaRPr>
          </a:p>
        </p:txBody>
      </p:sp>
      <p:sp>
        <p:nvSpPr>
          <p:cNvPr id="5" name="Footer Placeholder 4"/>
          <p:cNvSpPr>
            <a:spLocks noGrp="1"/>
          </p:cNvSpPr>
          <p:nvPr>
            <p:ph type="ftr" sz="quarter" idx="11"/>
          </p:nvPr>
        </p:nvSpPr>
        <p:spPr/>
        <p:txBody>
          <a:bodyPr/>
          <a:lstStyle/>
          <a:p>
            <a:endParaRPr lang="en-US" dirty="0">
              <a:solidFill>
                <a:srgbClr val="464653"/>
              </a:solidFill>
            </a:endParaRPr>
          </a:p>
        </p:txBody>
      </p:sp>
      <p:sp>
        <p:nvSpPr>
          <p:cNvPr id="6" name="Slide Number Placeholder 5"/>
          <p:cNvSpPr>
            <a:spLocks noGrp="1"/>
          </p:cNvSpPr>
          <p:nvPr>
            <p:ph type="sldNum" sz="quarter" idx="12"/>
          </p:nvPr>
        </p:nvSpPr>
        <p:spPr/>
        <p:txBody>
          <a:bodyPr/>
          <a:lstStyle/>
          <a:p>
            <a:pPr>
              <a:defRPr/>
            </a:pPr>
            <a:fld id="{DB4981D2-7744-4798-ACA5-CFC680AE8F25}" type="slidenum">
              <a:rPr lang="en-US" smtClean="0">
                <a:solidFill>
                  <a:srgbClr val="464653"/>
                </a:solidFill>
              </a:rPr>
              <a:pPr>
                <a:defRPr/>
              </a:pPr>
              <a:t>‹#›</a:t>
            </a:fld>
            <a:endParaRPr lang="en-US" dirty="0">
              <a:solidFill>
                <a:srgbClr val="464653"/>
              </a:solidFill>
            </a:endParaRPr>
          </a:p>
        </p:txBody>
      </p:sp>
    </p:spTree>
    <p:extLst>
      <p:ext uri="{BB962C8B-B14F-4D97-AF65-F5344CB8AC3E}">
        <p14:creationId xmlns:p14="http://schemas.microsoft.com/office/powerpoint/2010/main" val="1307737624"/>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US" dirty="0">
              <a:solidFill>
                <a:srgbClr val="464653"/>
              </a:solidFill>
            </a:endParaRPr>
          </a:p>
        </p:txBody>
      </p:sp>
      <p:sp>
        <p:nvSpPr>
          <p:cNvPr id="5" name="Footer Placeholder 4"/>
          <p:cNvSpPr>
            <a:spLocks noGrp="1"/>
          </p:cNvSpPr>
          <p:nvPr>
            <p:ph type="ftr" sz="quarter" idx="11"/>
          </p:nvPr>
        </p:nvSpPr>
        <p:spPr/>
        <p:txBody>
          <a:bodyPr/>
          <a:lstStyle/>
          <a:p>
            <a:endParaRPr lang="en-US" dirty="0">
              <a:solidFill>
                <a:srgbClr val="464653"/>
              </a:solidFill>
            </a:endParaRPr>
          </a:p>
        </p:txBody>
      </p:sp>
      <p:sp>
        <p:nvSpPr>
          <p:cNvPr id="6" name="Slide Number Placeholder 5"/>
          <p:cNvSpPr>
            <a:spLocks noGrp="1"/>
          </p:cNvSpPr>
          <p:nvPr>
            <p:ph type="sldNum" sz="quarter" idx="12"/>
          </p:nvPr>
        </p:nvSpPr>
        <p:spPr/>
        <p:txBody>
          <a:bodyPr/>
          <a:lstStyle/>
          <a:p>
            <a:pPr>
              <a:defRPr/>
            </a:pPr>
            <a:fld id="{D24396D9-94E0-4A18-8E21-7D3DD5A5CA95}" type="slidenum">
              <a:rPr lang="en-US" smtClean="0">
                <a:solidFill>
                  <a:srgbClr val="464653"/>
                </a:solidFill>
              </a:rPr>
              <a:pPr>
                <a:defRPr/>
              </a:pPr>
              <a:t>‹#›</a:t>
            </a:fld>
            <a:endParaRPr lang="en-US" dirty="0">
              <a:solidFill>
                <a:srgbClr val="464653"/>
              </a:solidFill>
            </a:endParaRPr>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pPr eaLnBrk="0" fontAlgn="base" hangingPunct="0">
              <a:spcBef>
                <a:spcPct val="0"/>
              </a:spcBef>
              <a:spcAft>
                <a:spcPct val="0"/>
              </a:spcAft>
            </a:pPr>
            <a:endParaRPr lang="en-US" dirty="0">
              <a:solidFill>
                <a:prstClr val="black"/>
              </a:solidFill>
              <a:latin typeface="Helvetica" pitchFamily="34" charset="0"/>
              <a:cs typeface="Arial" charset="0"/>
            </a:endParaRPr>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dirty="0">
              <a:solidFill>
                <a:prstClr val="white"/>
              </a:solidFill>
              <a:latin typeface="Gill Sans MT"/>
            </a:endParaRPr>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pPr eaLnBrk="0" fontAlgn="base" hangingPunct="0">
              <a:spcBef>
                <a:spcPct val="0"/>
              </a:spcBef>
              <a:spcAft>
                <a:spcPct val="0"/>
              </a:spcAft>
            </a:pPr>
            <a:endParaRPr lang="en-US" dirty="0">
              <a:solidFill>
                <a:prstClr val="black"/>
              </a:solidFill>
              <a:latin typeface="Helvetica" pitchFamily="34" charset="0"/>
              <a:cs typeface="Arial" charset="0"/>
            </a:endParaRPr>
          </a:p>
        </p:txBody>
      </p:sp>
    </p:spTree>
    <p:extLst>
      <p:ext uri="{BB962C8B-B14F-4D97-AF65-F5344CB8AC3E}">
        <p14:creationId xmlns:p14="http://schemas.microsoft.com/office/powerpoint/2010/main" val="218827592"/>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5969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6"/>
          <p:cNvSpPr>
            <a:spLocks noGrp="1" noChangeArrowheads="1"/>
          </p:cNvSpPr>
          <p:nvPr>
            <p:ph type="sldNum" sz="quarter" idx="10"/>
          </p:nvPr>
        </p:nvSpPr>
        <p:spPr>
          <a:noFill/>
        </p:spPr>
        <p:txBody>
          <a:bodyPr/>
          <a:lstStyle>
            <a:lvl1pPr>
              <a:defRPr/>
            </a:lvl1pPr>
          </a:lstStyle>
          <a:p>
            <a:pPr>
              <a:defRPr/>
            </a:pPr>
            <a:r>
              <a:rPr lang="en-US" dirty="0">
                <a:solidFill>
                  <a:srgbClr val="464653"/>
                </a:solidFill>
              </a:rPr>
              <a:t>SPNPS </a:t>
            </a:r>
          </a:p>
          <a:p>
            <a:pPr>
              <a:defRPr/>
            </a:pPr>
            <a:r>
              <a:rPr lang="en-US" dirty="0">
                <a:solidFill>
                  <a:srgbClr val="464653"/>
                </a:solidFill>
              </a:rPr>
              <a:t>Kickoff Meeting</a:t>
            </a:r>
          </a:p>
        </p:txBody>
      </p:sp>
    </p:spTree>
    <p:extLst>
      <p:ext uri="{BB962C8B-B14F-4D97-AF65-F5344CB8AC3E}">
        <p14:creationId xmlns:p14="http://schemas.microsoft.com/office/powerpoint/2010/main" val="131361071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a:xfrm>
            <a:off x="6400800" y="6355080"/>
            <a:ext cx="2286000" cy="365760"/>
          </a:xfrm>
        </p:spPr>
        <p:txBody>
          <a:bodyPr/>
          <a:lstStyle>
            <a:lvl1pPr>
              <a:defRPr sz="1400"/>
            </a:lvl1pPr>
          </a:lstStyle>
          <a:p>
            <a:pPr>
              <a:defRPr/>
            </a:pPr>
            <a:endParaRPr lang="en-US" dirty="0">
              <a:solidFill>
                <a:srgbClr val="464653"/>
              </a:solidFill>
            </a:endParaRPr>
          </a:p>
        </p:txBody>
      </p:sp>
      <p:sp>
        <p:nvSpPr>
          <p:cNvPr id="17" name="Footer Placeholder 16"/>
          <p:cNvSpPr>
            <a:spLocks noGrp="1"/>
          </p:cNvSpPr>
          <p:nvPr>
            <p:ph type="ftr" sz="quarter" idx="11"/>
          </p:nvPr>
        </p:nvSpPr>
        <p:spPr>
          <a:xfrm>
            <a:off x="2898648" y="6355080"/>
            <a:ext cx="3474720" cy="365760"/>
          </a:xfrm>
        </p:spPr>
        <p:txBody>
          <a:bodyPr/>
          <a:lstStyle/>
          <a:p>
            <a:endParaRPr lang="en-US" dirty="0">
              <a:solidFill>
                <a:srgbClr val="464653"/>
              </a:solidFill>
            </a:endParaRPr>
          </a:p>
        </p:txBody>
      </p:sp>
      <p:sp>
        <p:nvSpPr>
          <p:cNvPr id="29" name="Slide Number Placeholder 28"/>
          <p:cNvSpPr>
            <a:spLocks noGrp="1"/>
          </p:cNvSpPr>
          <p:nvPr>
            <p:ph type="sldNum" sz="quarter" idx="12"/>
          </p:nvPr>
        </p:nvSpPr>
        <p:spPr>
          <a:xfrm>
            <a:off x="1216152" y="6355080"/>
            <a:ext cx="1219200" cy="365760"/>
          </a:xfrm>
        </p:spPr>
        <p:txBody>
          <a:bodyPr/>
          <a:lstStyle/>
          <a:p>
            <a:pPr>
              <a:defRPr/>
            </a:pPr>
            <a:fld id="{E2CAAEA3-1292-4E79-9ABF-5CC885D2E67D}" type="slidenum">
              <a:rPr lang="en-US" smtClean="0">
                <a:solidFill>
                  <a:srgbClr val="464653"/>
                </a:solidFill>
              </a:rPr>
              <a:pPr>
                <a:defRPr/>
              </a:pPr>
              <a:t>‹#›</a:t>
            </a:fld>
            <a:endParaRPr lang="en-US" dirty="0">
              <a:solidFill>
                <a:srgbClr val="464653"/>
              </a:solidFill>
            </a:endParaRPr>
          </a:p>
        </p:txBody>
      </p:sp>
    </p:spTree>
    <p:extLst>
      <p:ext uri="{BB962C8B-B14F-4D97-AF65-F5344CB8AC3E}">
        <p14:creationId xmlns:p14="http://schemas.microsoft.com/office/powerpoint/2010/main" val="73605915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47AC45D-562A-464C-A34D-36F9D5C3E3F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573CCDD5-3AAC-4FE3-A175-EC21A3BB8477}"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420758825"/>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47AC45D-562A-464C-A34D-36F9D5C3E3F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573CCDD5-3AAC-4FE3-A175-EC21A3BB8477}"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56709532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47AC45D-562A-464C-A34D-36F9D5C3E3F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573CCDD5-3AAC-4FE3-A175-EC21A3BB8477}"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56412005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47AC45D-562A-464C-A34D-36F9D5C3E3F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573CCDD5-3AAC-4FE3-A175-EC21A3BB8477}"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044798754"/>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47AC45D-562A-464C-A34D-36F9D5C3E3F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573CCDD5-3AAC-4FE3-A175-EC21A3BB8477}"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50592435"/>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47AC45D-562A-464C-A34D-36F9D5C3E3F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573CCDD5-3AAC-4FE3-A175-EC21A3BB8477}"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244162420"/>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7AC45D-562A-464C-A34D-36F9D5C3E3F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573CCDD5-3AAC-4FE3-A175-EC21A3BB8477}"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882355257"/>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7AC45D-562A-464C-A34D-36F9D5C3E3F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573CCDD5-3AAC-4FE3-A175-EC21A3BB8477}"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485413102"/>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7AC45D-562A-464C-A34D-36F9D5C3E3F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573CCDD5-3AAC-4FE3-A175-EC21A3BB8477}"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815085950"/>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47AC45D-562A-464C-A34D-36F9D5C3E3F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573CCDD5-3AAC-4FE3-A175-EC21A3BB8477}"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771670964"/>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47AC45D-562A-464C-A34D-36F9D5C3E3F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573CCDD5-3AAC-4FE3-A175-EC21A3BB8477}"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863021731"/>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3476BB9C-F209-4AF2-9724-2E99A210ACD1}" type="datetimeFigureOut">
              <a:rPr lang="en-US" altLang="zh-CN">
                <a:ea typeface="宋体"/>
              </a:rPr>
              <a:pPr>
                <a:defRPr/>
              </a:pPr>
              <a:t>1/27/15</a:t>
            </a:fld>
            <a:endParaRPr lang="en-US" altLang="zh-CN">
              <a:ea typeface="宋体"/>
            </a:endParaRPr>
          </a:p>
        </p:txBody>
      </p:sp>
      <p:sp>
        <p:nvSpPr>
          <p:cNvPr id="5" name="Footer Placeholder 4"/>
          <p:cNvSpPr>
            <a:spLocks noGrp="1"/>
          </p:cNvSpPr>
          <p:nvPr>
            <p:ph type="ftr" sz="quarter" idx="11"/>
          </p:nvPr>
        </p:nvSpPr>
        <p:spPr/>
        <p:txBody>
          <a:bodyPr/>
          <a:lstStyle>
            <a:lvl1pPr>
              <a:defRPr/>
            </a:lvl1pPr>
          </a:lstStyle>
          <a:p>
            <a:pPr>
              <a:defRPr/>
            </a:pPr>
            <a:endParaRPr lang="zh-CN" altLang="zh-CN">
              <a:ea typeface="宋体"/>
            </a:endParaRPr>
          </a:p>
        </p:txBody>
      </p:sp>
      <p:sp>
        <p:nvSpPr>
          <p:cNvPr id="6" name="Slide Number Placeholder 5"/>
          <p:cNvSpPr>
            <a:spLocks noGrp="1"/>
          </p:cNvSpPr>
          <p:nvPr>
            <p:ph type="sldNum" sz="quarter" idx="12"/>
          </p:nvPr>
        </p:nvSpPr>
        <p:spPr/>
        <p:txBody>
          <a:bodyPr/>
          <a:lstStyle>
            <a:lvl1pPr>
              <a:defRPr/>
            </a:lvl1pPr>
          </a:lstStyle>
          <a:p>
            <a:pPr>
              <a:defRPr/>
            </a:pPr>
            <a:fld id="{1E965238-761A-4BB2-9857-C12E76A28AA5}" type="slidenum">
              <a:rPr lang="en-US" altLang="zh-CN">
                <a:ea typeface="宋体"/>
              </a:rPr>
              <a:pPr>
                <a:defRPr/>
              </a:pPr>
              <a:t>‹#›</a:t>
            </a:fld>
            <a:endParaRPr lang="en-US" altLang="zh-CN">
              <a:ea typeface="宋体"/>
            </a:endParaRPr>
          </a:p>
        </p:txBody>
      </p:sp>
    </p:spTree>
    <p:extLst>
      <p:ext uri="{BB962C8B-B14F-4D97-AF65-F5344CB8AC3E}">
        <p14:creationId xmlns:p14="http://schemas.microsoft.com/office/powerpoint/2010/main" val="2341142327"/>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41FDBAE9-2B86-4A2B-B2ED-43AF9E2A96FD}" type="datetimeFigureOut">
              <a:rPr lang="en-US" altLang="zh-CN">
                <a:ea typeface="宋体"/>
              </a:rPr>
              <a:pPr>
                <a:defRPr/>
              </a:pPr>
              <a:t>1/27/15</a:t>
            </a:fld>
            <a:endParaRPr lang="en-US" altLang="zh-CN">
              <a:ea typeface="宋体"/>
            </a:endParaRPr>
          </a:p>
        </p:txBody>
      </p:sp>
      <p:sp>
        <p:nvSpPr>
          <p:cNvPr id="5" name="Footer Placeholder 4"/>
          <p:cNvSpPr>
            <a:spLocks noGrp="1"/>
          </p:cNvSpPr>
          <p:nvPr>
            <p:ph type="ftr" sz="quarter" idx="11"/>
          </p:nvPr>
        </p:nvSpPr>
        <p:spPr/>
        <p:txBody>
          <a:bodyPr/>
          <a:lstStyle>
            <a:lvl1pPr>
              <a:defRPr/>
            </a:lvl1pPr>
          </a:lstStyle>
          <a:p>
            <a:pPr>
              <a:defRPr/>
            </a:pPr>
            <a:endParaRPr lang="zh-CN" altLang="zh-CN">
              <a:ea typeface="宋体"/>
            </a:endParaRPr>
          </a:p>
        </p:txBody>
      </p:sp>
      <p:sp>
        <p:nvSpPr>
          <p:cNvPr id="6" name="Slide Number Placeholder 5"/>
          <p:cNvSpPr>
            <a:spLocks noGrp="1"/>
          </p:cNvSpPr>
          <p:nvPr>
            <p:ph type="sldNum" sz="quarter" idx="12"/>
          </p:nvPr>
        </p:nvSpPr>
        <p:spPr/>
        <p:txBody>
          <a:bodyPr/>
          <a:lstStyle>
            <a:lvl1pPr>
              <a:defRPr/>
            </a:lvl1pPr>
          </a:lstStyle>
          <a:p>
            <a:pPr>
              <a:defRPr/>
            </a:pPr>
            <a:fld id="{7A7DB8AF-4051-415F-96B9-B11C2B27356E}" type="slidenum">
              <a:rPr lang="en-US" altLang="zh-CN">
                <a:ea typeface="宋体"/>
              </a:rPr>
              <a:pPr>
                <a:defRPr/>
              </a:pPr>
              <a:t>‹#›</a:t>
            </a:fld>
            <a:endParaRPr lang="en-US" altLang="zh-CN">
              <a:ea typeface="宋体"/>
            </a:endParaRPr>
          </a:p>
        </p:txBody>
      </p:sp>
    </p:spTree>
    <p:extLst>
      <p:ext uri="{BB962C8B-B14F-4D97-AF65-F5344CB8AC3E}">
        <p14:creationId xmlns:p14="http://schemas.microsoft.com/office/powerpoint/2010/main" val="3677386400"/>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51BB5E37-D079-4765-82AD-1E3A3247150D}" type="datetimeFigureOut">
              <a:rPr lang="en-US" altLang="zh-CN">
                <a:ea typeface="宋体"/>
              </a:rPr>
              <a:pPr>
                <a:defRPr/>
              </a:pPr>
              <a:t>1/27/15</a:t>
            </a:fld>
            <a:endParaRPr lang="en-US" altLang="zh-CN">
              <a:ea typeface="宋体"/>
            </a:endParaRPr>
          </a:p>
        </p:txBody>
      </p:sp>
      <p:sp>
        <p:nvSpPr>
          <p:cNvPr id="5" name="Footer Placeholder 4"/>
          <p:cNvSpPr>
            <a:spLocks noGrp="1"/>
          </p:cNvSpPr>
          <p:nvPr>
            <p:ph type="ftr" sz="quarter" idx="11"/>
          </p:nvPr>
        </p:nvSpPr>
        <p:spPr/>
        <p:txBody>
          <a:bodyPr/>
          <a:lstStyle>
            <a:lvl1pPr>
              <a:defRPr/>
            </a:lvl1pPr>
          </a:lstStyle>
          <a:p>
            <a:pPr>
              <a:defRPr/>
            </a:pPr>
            <a:endParaRPr lang="zh-CN" altLang="zh-CN">
              <a:ea typeface="宋体"/>
            </a:endParaRPr>
          </a:p>
        </p:txBody>
      </p:sp>
      <p:sp>
        <p:nvSpPr>
          <p:cNvPr id="6" name="Slide Number Placeholder 5"/>
          <p:cNvSpPr>
            <a:spLocks noGrp="1"/>
          </p:cNvSpPr>
          <p:nvPr>
            <p:ph type="sldNum" sz="quarter" idx="12"/>
          </p:nvPr>
        </p:nvSpPr>
        <p:spPr/>
        <p:txBody>
          <a:bodyPr/>
          <a:lstStyle>
            <a:lvl1pPr>
              <a:defRPr/>
            </a:lvl1pPr>
          </a:lstStyle>
          <a:p>
            <a:pPr>
              <a:defRPr/>
            </a:pPr>
            <a:fld id="{B9659E7A-178A-4914-9231-573E2B58A895}" type="slidenum">
              <a:rPr lang="en-US" altLang="zh-CN">
                <a:ea typeface="宋体"/>
              </a:rPr>
              <a:pPr>
                <a:defRPr/>
              </a:pPr>
              <a:t>‹#›</a:t>
            </a:fld>
            <a:endParaRPr lang="en-US" altLang="zh-CN">
              <a:ea typeface="宋体"/>
            </a:endParaRPr>
          </a:p>
        </p:txBody>
      </p:sp>
    </p:spTree>
    <p:extLst>
      <p:ext uri="{BB962C8B-B14F-4D97-AF65-F5344CB8AC3E}">
        <p14:creationId xmlns:p14="http://schemas.microsoft.com/office/powerpoint/2010/main" val="2048445304"/>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06B6E6BF-A8B3-4414-A4A6-29C67DCA1698}" type="datetimeFigureOut">
              <a:rPr lang="en-US" altLang="zh-CN">
                <a:ea typeface="宋体"/>
              </a:rPr>
              <a:pPr>
                <a:defRPr/>
              </a:pPr>
              <a:t>1/27/15</a:t>
            </a:fld>
            <a:endParaRPr lang="en-US" altLang="zh-CN">
              <a:ea typeface="宋体"/>
            </a:endParaRPr>
          </a:p>
        </p:txBody>
      </p:sp>
      <p:sp>
        <p:nvSpPr>
          <p:cNvPr id="6" name="Footer Placeholder 4"/>
          <p:cNvSpPr>
            <a:spLocks noGrp="1"/>
          </p:cNvSpPr>
          <p:nvPr>
            <p:ph type="ftr" sz="quarter" idx="11"/>
          </p:nvPr>
        </p:nvSpPr>
        <p:spPr/>
        <p:txBody>
          <a:bodyPr/>
          <a:lstStyle>
            <a:lvl1pPr>
              <a:defRPr/>
            </a:lvl1pPr>
          </a:lstStyle>
          <a:p>
            <a:pPr>
              <a:defRPr/>
            </a:pPr>
            <a:endParaRPr lang="zh-CN" altLang="zh-CN">
              <a:ea typeface="宋体"/>
            </a:endParaRPr>
          </a:p>
        </p:txBody>
      </p:sp>
      <p:sp>
        <p:nvSpPr>
          <p:cNvPr id="7" name="Slide Number Placeholder 5"/>
          <p:cNvSpPr>
            <a:spLocks noGrp="1"/>
          </p:cNvSpPr>
          <p:nvPr>
            <p:ph type="sldNum" sz="quarter" idx="12"/>
          </p:nvPr>
        </p:nvSpPr>
        <p:spPr/>
        <p:txBody>
          <a:bodyPr/>
          <a:lstStyle>
            <a:lvl1pPr>
              <a:defRPr/>
            </a:lvl1pPr>
          </a:lstStyle>
          <a:p>
            <a:pPr>
              <a:defRPr/>
            </a:pPr>
            <a:fld id="{F21FE8B6-1374-4B2B-A25C-BB2EB652F226}" type="slidenum">
              <a:rPr lang="en-US" altLang="zh-CN">
                <a:ea typeface="宋体"/>
              </a:rPr>
              <a:pPr>
                <a:defRPr/>
              </a:pPr>
              <a:t>‹#›</a:t>
            </a:fld>
            <a:endParaRPr lang="en-US" altLang="zh-CN">
              <a:ea typeface="宋体"/>
            </a:endParaRPr>
          </a:p>
        </p:txBody>
      </p:sp>
    </p:spTree>
    <p:extLst>
      <p:ext uri="{BB962C8B-B14F-4D97-AF65-F5344CB8AC3E}">
        <p14:creationId xmlns:p14="http://schemas.microsoft.com/office/powerpoint/2010/main" val="3213585464"/>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32D4929A-4DE8-4130-B592-29F18B1493D3}" type="datetimeFigureOut">
              <a:rPr lang="en-US" altLang="zh-CN">
                <a:ea typeface="宋体"/>
              </a:rPr>
              <a:pPr>
                <a:defRPr/>
              </a:pPr>
              <a:t>1/27/15</a:t>
            </a:fld>
            <a:endParaRPr lang="en-US" altLang="zh-CN">
              <a:ea typeface="宋体"/>
            </a:endParaRPr>
          </a:p>
        </p:txBody>
      </p:sp>
      <p:sp>
        <p:nvSpPr>
          <p:cNvPr id="8" name="Footer Placeholder 4"/>
          <p:cNvSpPr>
            <a:spLocks noGrp="1"/>
          </p:cNvSpPr>
          <p:nvPr>
            <p:ph type="ftr" sz="quarter" idx="11"/>
          </p:nvPr>
        </p:nvSpPr>
        <p:spPr/>
        <p:txBody>
          <a:bodyPr/>
          <a:lstStyle>
            <a:lvl1pPr>
              <a:defRPr/>
            </a:lvl1pPr>
          </a:lstStyle>
          <a:p>
            <a:pPr>
              <a:defRPr/>
            </a:pPr>
            <a:endParaRPr lang="zh-CN" altLang="zh-CN">
              <a:ea typeface="宋体"/>
            </a:endParaRPr>
          </a:p>
        </p:txBody>
      </p:sp>
      <p:sp>
        <p:nvSpPr>
          <p:cNvPr id="9" name="Slide Number Placeholder 5"/>
          <p:cNvSpPr>
            <a:spLocks noGrp="1"/>
          </p:cNvSpPr>
          <p:nvPr>
            <p:ph type="sldNum" sz="quarter" idx="12"/>
          </p:nvPr>
        </p:nvSpPr>
        <p:spPr/>
        <p:txBody>
          <a:bodyPr/>
          <a:lstStyle>
            <a:lvl1pPr>
              <a:defRPr/>
            </a:lvl1pPr>
          </a:lstStyle>
          <a:p>
            <a:pPr>
              <a:defRPr/>
            </a:pPr>
            <a:fld id="{634FF7C7-59FE-4CAD-B3CA-36823F1B2C5F}" type="slidenum">
              <a:rPr lang="en-US" altLang="zh-CN">
                <a:ea typeface="宋体"/>
              </a:rPr>
              <a:pPr>
                <a:defRPr/>
              </a:pPr>
              <a:t>‹#›</a:t>
            </a:fld>
            <a:endParaRPr lang="en-US" altLang="zh-CN">
              <a:ea typeface="宋体"/>
            </a:endParaRPr>
          </a:p>
        </p:txBody>
      </p:sp>
    </p:spTree>
    <p:extLst>
      <p:ext uri="{BB962C8B-B14F-4D97-AF65-F5344CB8AC3E}">
        <p14:creationId xmlns:p14="http://schemas.microsoft.com/office/powerpoint/2010/main" val="3035178649"/>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068EB8B1-25B3-469A-9082-280D4B997897}" type="datetimeFigureOut">
              <a:rPr lang="en-US" altLang="zh-CN">
                <a:ea typeface="宋体"/>
              </a:rPr>
              <a:pPr>
                <a:defRPr/>
              </a:pPr>
              <a:t>1/27/15</a:t>
            </a:fld>
            <a:endParaRPr lang="en-US" altLang="zh-CN">
              <a:ea typeface="宋体"/>
            </a:endParaRPr>
          </a:p>
        </p:txBody>
      </p:sp>
      <p:sp>
        <p:nvSpPr>
          <p:cNvPr id="4" name="Footer Placeholder 4"/>
          <p:cNvSpPr>
            <a:spLocks noGrp="1"/>
          </p:cNvSpPr>
          <p:nvPr>
            <p:ph type="ftr" sz="quarter" idx="11"/>
          </p:nvPr>
        </p:nvSpPr>
        <p:spPr/>
        <p:txBody>
          <a:bodyPr/>
          <a:lstStyle>
            <a:lvl1pPr>
              <a:defRPr/>
            </a:lvl1pPr>
          </a:lstStyle>
          <a:p>
            <a:pPr>
              <a:defRPr/>
            </a:pPr>
            <a:endParaRPr lang="zh-CN" altLang="zh-CN">
              <a:ea typeface="宋体"/>
            </a:endParaRPr>
          </a:p>
        </p:txBody>
      </p:sp>
      <p:sp>
        <p:nvSpPr>
          <p:cNvPr id="5" name="Slide Number Placeholder 5"/>
          <p:cNvSpPr>
            <a:spLocks noGrp="1"/>
          </p:cNvSpPr>
          <p:nvPr>
            <p:ph type="sldNum" sz="quarter" idx="12"/>
          </p:nvPr>
        </p:nvSpPr>
        <p:spPr/>
        <p:txBody>
          <a:bodyPr/>
          <a:lstStyle>
            <a:lvl1pPr>
              <a:defRPr/>
            </a:lvl1pPr>
          </a:lstStyle>
          <a:p>
            <a:pPr>
              <a:defRPr/>
            </a:pPr>
            <a:fld id="{F0DC5544-546A-4318-86FA-3B66D3AEADC7}" type="slidenum">
              <a:rPr lang="en-US" altLang="zh-CN">
                <a:ea typeface="宋体"/>
              </a:rPr>
              <a:pPr>
                <a:defRPr/>
              </a:pPr>
              <a:t>‹#›</a:t>
            </a:fld>
            <a:endParaRPr lang="en-US" altLang="zh-CN">
              <a:ea typeface="宋体"/>
            </a:endParaRPr>
          </a:p>
        </p:txBody>
      </p:sp>
    </p:spTree>
    <p:extLst>
      <p:ext uri="{BB962C8B-B14F-4D97-AF65-F5344CB8AC3E}">
        <p14:creationId xmlns:p14="http://schemas.microsoft.com/office/powerpoint/2010/main" val="3342739494"/>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8" descr="Picture1"/>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9144000" cy="6859588"/>
          </a:xfrm>
          <a:prstGeom prst="rect">
            <a:avLst/>
          </a:prstGeom>
          <a:noFill/>
          <a:ln>
            <a:noFill/>
          </a:ln>
          <a:effectLst>
            <a:glow rad="63500">
              <a:schemeClr val="accent1">
                <a:satMod val="175000"/>
                <a:alpha val="40000"/>
              </a:schemeClr>
            </a:glo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626961"/>
      </p:ext>
    </p:extLst>
  </p:cSld>
  <p:clrMapOvr>
    <a:overrideClrMapping bg1="lt1" tx1="dk1" bg2="lt2" tx2="dk2" accent1="accent1" accent2="accent2" accent3="accent3" accent4="accent4" accent5="accent5" accent6="accent6" hlink="hlink" folHlink="folHlink"/>
  </p:clrMapOvr>
  <p:timing>
    <p:tnLst>
      <p:par>
        <p:cTn xmlns:p14="http://schemas.microsoft.com/office/powerpoint/2010/main" id="1" dur="indefinite" restart="never" nodeType="tmRoot"/>
      </p:par>
    </p:tnLst>
  </p:timing>
</p:sldLayout>
</file>

<file path=ppt/slideLayouts/slideLayout1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2FDCA04-1B25-47D8-B49D-2A1F90595F0F}" type="datetimeFigureOut">
              <a:rPr lang="en-US" altLang="zh-CN">
                <a:ea typeface="宋体"/>
              </a:rPr>
              <a:pPr>
                <a:defRPr/>
              </a:pPr>
              <a:t>1/27/15</a:t>
            </a:fld>
            <a:endParaRPr lang="en-US" altLang="zh-CN">
              <a:ea typeface="宋体"/>
            </a:endParaRPr>
          </a:p>
        </p:txBody>
      </p:sp>
      <p:sp>
        <p:nvSpPr>
          <p:cNvPr id="6" name="Footer Placeholder 4"/>
          <p:cNvSpPr>
            <a:spLocks noGrp="1"/>
          </p:cNvSpPr>
          <p:nvPr>
            <p:ph type="ftr" sz="quarter" idx="11"/>
          </p:nvPr>
        </p:nvSpPr>
        <p:spPr/>
        <p:txBody>
          <a:bodyPr/>
          <a:lstStyle>
            <a:lvl1pPr>
              <a:defRPr/>
            </a:lvl1pPr>
          </a:lstStyle>
          <a:p>
            <a:pPr>
              <a:defRPr/>
            </a:pPr>
            <a:endParaRPr lang="zh-CN" altLang="zh-CN">
              <a:ea typeface="宋体"/>
            </a:endParaRPr>
          </a:p>
        </p:txBody>
      </p:sp>
      <p:sp>
        <p:nvSpPr>
          <p:cNvPr id="7" name="Slide Number Placeholder 5"/>
          <p:cNvSpPr>
            <a:spLocks noGrp="1"/>
          </p:cNvSpPr>
          <p:nvPr>
            <p:ph type="sldNum" sz="quarter" idx="12"/>
          </p:nvPr>
        </p:nvSpPr>
        <p:spPr/>
        <p:txBody>
          <a:bodyPr/>
          <a:lstStyle>
            <a:lvl1pPr>
              <a:defRPr/>
            </a:lvl1pPr>
          </a:lstStyle>
          <a:p>
            <a:pPr>
              <a:defRPr/>
            </a:pPr>
            <a:fld id="{EF6CBB1A-6749-467B-8D7A-715D6289D485}" type="slidenum">
              <a:rPr lang="en-US" altLang="zh-CN">
                <a:ea typeface="宋体"/>
              </a:rPr>
              <a:pPr>
                <a:defRPr/>
              </a:pPr>
              <a:t>‹#›</a:t>
            </a:fld>
            <a:endParaRPr lang="en-US" altLang="zh-CN">
              <a:ea typeface="宋体"/>
            </a:endParaRPr>
          </a:p>
        </p:txBody>
      </p:sp>
    </p:spTree>
    <p:extLst>
      <p:ext uri="{BB962C8B-B14F-4D97-AF65-F5344CB8AC3E}">
        <p14:creationId xmlns:p14="http://schemas.microsoft.com/office/powerpoint/2010/main" val="1146006236"/>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C7234A4B-FB39-48C4-9536-B53D4D215446}" type="datetimeFigureOut">
              <a:rPr lang="en-US" altLang="zh-CN">
                <a:ea typeface="宋体"/>
              </a:rPr>
              <a:pPr>
                <a:defRPr/>
              </a:pPr>
              <a:t>1/27/15</a:t>
            </a:fld>
            <a:endParaRPr lang="en-US" altLang="zh-CN">
              <a:ea typeface="宋体"/>
            </a:endParaRPr>
          </a:p>
        </p:txBody>
      </p:sp>
      <p:sp>
        <p:nvSpPr>
          <p:cNvPr id="6" name="Footer Placeholder 4"/>
          <p:cNvSpPr>
            <a:spLocks noGrp="1"/>
          </p:cNvSpPr>
          <p:nvPr>
            <p:ph type="ftr" sz="quarter" idx="11"/>
          </p:nvPr>
        </p:nvSpPr>
        <p:spPr/>
        <p:txBody>
          <a:bodyPr/>
          <a:lstStyle>
            <a:lvl1pPr>
              <a:defRPr/>
            </a:lvl1pPr>
          </a:lstStyle>
          <a:p>
            <a:pPr>
              <a:defRPr/>
            </a:pPr>
            <a:endParaRPr lang="zh-CN" altLang="zh-CN">
              <a:ea typeface="宋体"/>
            </a:endParaRPr>
          </a:p>
        </p:txBody>
      </p:sp>
      <p:sp>
        <p:nvSpPr>
          <p:cNvPr id="7" name="Slide Number Placeholder 5"/>
          <p:cNvSpPr>
            <a:spLocks noGrp="1"/>
          </p:cNvSpPr>
          <p:nvPr>
            <p:ph type="sldNum" sz="quarter" idx="12"/>
          </p:nvPr>
        </p:nvSpPr>
        <p:spPr/>
        <p:txBody>
          <a:bodyPr/>
          <a:lstStyle>
            <a:lvl1pPr>
              <a:defRPr/>
            </a:lvl1pPr>
          </a:lstStyle>
          <a:p>
            <a:pPr>
              <a:defRPr/>
            </a:pPr>
            <a:fld id="{EE060BD0-0CC6-44FB-B0E5-AD0EFE364F8E}" type="slidenum">
              <a:rPr lang="en-US" altLang="zh-CN">
                <a:ea typeface="宋体"/>
              </a:rPr>
              <a:pPr>
                <a:defRPr/>
              </a:pPr>
              <a:t>‹#›</a:t>
            </a:fld>
            <a:endParaRPr lang="en-US" altLang="zh-CN">
              <a:ea typeface="宋体"/>
            </a:endParaRPr>
          </a:p>
        </p:txBody>
      </p:sp>
    </p:spTree>
    <p:extLst>
      <p:ext uri="{BB962C8B-B14F-4D97-AF65-F5344CB8AC3E}">
        <p14:creationId xmlns:p14="http://schemas.microsoft.com/office/powerpoint/2010/main" val="1506546131"/>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71F07A66-8498-44FF-ABA5-2413D78F8FDA}" type="datetimeFigureOut">
              <a:rPr lang="en-US" altLang="zh-CN">
                <a:ea typeface="宋体"/>
              </a:rPr>
              <a:pPr>
                <a:defRPr/>
              </a:pPr>
              <a:t>1/27/15</a:t>
            </a:fld>
            <a:endParaRPr lang="en-US" altLang="zh-CN">
              <a:ea typeface="宋体"/>
            </a:endParaRPr>
          </a:p>
        </p:txBody>
      </p:sp>
      <p:sp>
        <p:nvSpPr>
          <p:cNvPr id="5" name="Footer Placeholder 4"/>
          <p:cNvSpPr>
            <a:spLocks noGrp="1"/>
          </p:cNvSpPr>
          <p:nvPr>
            <p:ph type="ftr" sz="quarter" idx="11"/>
          </p:nvPr>
        </p:nvSpPr>
        <p:spPr/>
        <p:txBody>
          <a:bodyPr/>
          <a:lstStyle>
            <a:lvl1pPr>
              <a:defRPr/>
            </a:lvl1pPr>
          </a:lstStyle>
          <a:p>
            <a:pPr>
              <a:defRPr/>
            </a:pPr>
            <a:endParaRPr lang="zh-CN" altLang="zh-CN">
              <a:ea typeface="宋体"/>
            </a:endParaRPr>
          </a:p>
        </p:txBody>
      </p:sp>
      <p:sp>
        <p:nvSpPr>
          <p:cNvPr id="6" name="Slide Number Placeholder 5"/>
          <p:cNvSpPr>
            <a:spLocks noGrp="1"/>
          </p:cNvSpPr>
          <p:nvPr>
            <p:ph type="sldNum" sz="quarter" idx="12"/>
          </p:nvPr>
        </p:nvSpPr>
        <p:spPr/>
        <p:txBody>
          <a:bodyPr/>
          <a:lstStyle>
            <a:lvl1pPr>
              <a:defRPr/>
            </a:lvl1pPr>
          </a:lstStyle>
          <a:p>
            <a:pPr>
              <a:defRPr/>
            </a:pPr>
            <a:fld id="{8BAA7DB1-5A36-4254-B9E5-BCEA09B433B2}" type="slidenum">
              <a:rPr lang="en-US" altLang="zh-CN">
                <a:ea typeface="宋体"/>
              </a:rPr>
              <a:pPr>
                <a:defRPr/>
              </a:pPr>
              <a:t>‹#›</a:t>
            </a:fld>
            <a:endParaRPr lang="en-US" altLang="zh-CN">
              <a:ea typeface="宋体"/>
            </a:endParaRPr>
          </a:p>
        </p:txBody>
      </p:sp>
    </p:spTree>
    <p:extLst>
      <p:ext uri="{BB962C8B-B14F-4D97-AF65-F5344CB8AC3E}">
        <p14:creationId xmlns:p14="http://schemas.microsoft.com/office/powerpoint/2010/main" val="348876191"/>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2BE12BE3-D2FC-4121-BE64-C3D10F43D968}" type="datetimeFigureOut">
              <a:rPr lang="en-US" altLang="zh-CN">
                <a:ea typeface="宋体"/>
              </a:rPr>
              <a:pPr>
                <a:defRPr/>
              </a:pPr>
              <a:t>1/27/15</a:t>
            </a:fld>
            <a:endParaRPr lang="en-US" altLang="zh-CN">
              <a:ea typeface="宋体"/>
            </a:endParaRPr>
          </a:p>
        </p:txBody>
      </p:sp>
      <p:sp>
        <p:nvSpPr>
          <p:cNvPr id="5" name="Footer Placeholder 4"/>
          <p:cNvSpPr>
            <a:spLocks noGrp="1"/>
          </p:cNvSpPr>
          <p:nvPr>
            <p:ph type="ftr" sz="quarter" idx="11"/>
          </p:nvPr>
        </p:nvSpPr>
        <p:spPr/>
        <p:txBody>
          <a:bodyPr/>
          <a:lstStyle>
            <a:lvl1pPr>
              <a:defRPr/>
            </a:lvl1pPr>
          </a:lstStyle>
          <a:p>
            <a:pPr>
              <a:defRPr/>
            </a:pPr>
            <a:endParaRPr lang="zh-CN" altLang="zh-CN">
              <a:ea typeface="宋体"/>
            </a:endParaRPr>
          </a:p>
        </p:txBody>
      </p:sp>
      <p:sp>
        <p:nvSpPr>
          <p:cNvPr id="6" name="Slide Number Placeholder 5"/>
          <p:cNvSpPr>
            <a:spLocks noGrp="1"/>
          </p:cNvSpPr>
          <p:nvPr>
            <p:ph type="sldNum" sz="quarter" idx="12"/>
          </p:nvPr>
        </p:nvSpPr>
        <p:spPr/>
        <p:txBody>
          <a:bodyPr/>
          <a:lstStyle>
            <a:lvl1pPr>
              <a:defRPr/>
            </a:lvl1pPr>
          </a:lstStyle>
          <a:p>
            <a:pPr>
              <a:defRPr/>
            </a:pPr>
            <a:fld id="{BBE4D1A9-E554-4CB6-9D00-7B1C206CEDB5}" type="slidenum">
              <a:rPr lang="en-US" altLang="zh-CN">
                <a:ea typeface="宋体"/>
              </a:rPr>
              <a:pPr>
                <a:defRPr/>
              </a:pPr>
              <a:t>‹#›</a:t>
            </a:fld>
            <a:endParaRPr lang="en-US" altLang="zh-CN">
              <a:ea typeface="宋体"/>
            </a:endParaRPr>
          </a:p>
        </p:txBody>
      </p:sp>
    </p:spTree>
    <p:extLst>
      <p:ext uri="{BB962C8B-B14F-4D97-AF65-F5344CB8AC3E}">
        <p14:creationId xmlns:p14="http://schemas.microsoft.com/office/powerpoint/2010/main" val="3609584368"/>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67F68BF-63C9-40EC-887F-3F5043CF5EA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3EA4E195-5A3B-4F67-828A-9A21A698FA3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99312874"/>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67F68BF-63C9-40EC-887F-3F5043CF5EA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3EA4E195-5A3B-4F67-828A-9A21A698FA3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540707291"/>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67F68BF-63C9-40EC-887F-3F5043CF5EA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3EA4E195-5A3B-4F67-828A-9A21A698FA3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353182840"/>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67F68BF-63C9-40EC-887F-3F5043CF5EA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3EA4E195-5A3B-4F67-828A-9A21A698FA3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824494257"/>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67F68BF-63C9-40EC-887F-3F5043CF5EA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8" name="Footer Placeholder 7"/>
          <p:cNvSpPr>
            <a:spLocks noGrp="1"/>
          </p:cNvSpPr>
          <p:nvPr>
            <p:ph type="ftr" sz="quarter" idx="11"/>
          </p:nvPr>
        </p:nvSpPr>
        <p:spPr/>
        <p:txBody>
          <a:bodyPr/>
          <a:lstStyle/>
          <a:p>
            <a:endParaRPr lang="en-US">
              <a:solidFill>
                <a:prstClr val="black">
                  <a:tint val="75000"/>
                </a:prstClr>
              </a:solidFill>
              <a:latin typeface="Calibri"/>
            </a:endParaRPr>
          </a:p>
        </p:txBody>
      </p:sp>
      <p:sp>
        <p:nvSpPr>
          <p:cNvPr id="9" name="Slide Number Placeholder 8"/>
          <p:cNvSpPr>
            <a:spLocks noGrp="1"/>
          </p:cNvSpPr>
          <p:nvPr>
            <p:ph type="sldNum" sz="quarter" idx="12"/>
          </p:nvPr>
        </p:nvSpPr>
        <p:spPr/>
        <p:txBody>
          <a:bodyPr/>
          <a:lstStyle/>
          <a:p>
            <a:fld id="{3EA4E195-5A3B-4F67-828A-9A21A698FA3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183378582"/>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67F68BF-63C9-40EC-887F-3F5043CF5EA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4" name="Footer Placeholder 3"/>
          <p:cNvSpPr>
            <a:spLocks noGrp="1"/>
          </p:cNvSpPr>
          <p:nvPr>
            <p:ph type="ftr" sz="quarter" idx="11"/>
          </p:nvPr>
        </p:nvSpPr>
        <p:spPr/>
        <p:txBody>
          <a:bodyPr/>
          <a:lstStyle/>
          <a:p>
            <a:endParaRPr lang="en-US">
              <a:solidFill>
                <a:prstClr val="black">
                  <a:tint val="75000"/>
                </a:prstClr>
              </a:solidFill>
              <a:latin typeface="Calibri"/>
            </a:endParaRPr>
          </a:p>
        </p:txBody>
      </p:sp>
      <p:sp>
        <p:nvSpPr>
          <p:cNvPr id="5" name="Slide Number Placeholder 4"/>
          <p:cNvSpPr>
            <a:spLocks noGrp="1"/>
          </p:cNvSpPr>
          <p:nvPr>
            <p:ph type="sldNum" sz="quarter" idx="12"/>
          </p:nvPr>
        </p:nvSpPr>
        <p:spPr/>
        <p:txBody>
          <a:bodyPr/>
          <a:lstStyle/>
          <a:p>
            <a:fld id="{3EA4E195-5A3B-4F67-828A-9A21A698FA3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796250441"/>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7F68BF-63C9-40EC-887F-3F5043CF5EA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3" name="Footer Placeholder 2"/>
          <p:cNvSpPr>
            <a:spLocks noGrp="1"/>
          </p:cNvSpPr>
          <p:nvPr>
            <p:ph type="ftr" sz="quarter" idx="11"/>
          </p:nvPr>
        </p:nvSpPr>
        <p:spPr/>
        <p:txBody>
          <a:bodyPr/>
          <a:lstStyle/>
          <a:p>
            <a:endParaRPr lang="en-US">
              <a:solidFill>
                <a:prstClr val="black">
                  <a:tint val="75000"/>
                </a:prstClr>
              </a:solidFill>
              <a:latin typeface="Calibri"/>
            </a:endParaRPr>
          </a:p>
        </p:txBody>
      </p:sp>
      <p:sp>
        <p:nvSpPr>
          <p:cNvPr id="4" name="Slide Number Placeholder 3"/>
          <p:cNvSpPr>
            <a:spLocks noGrp="1"/>
          </p:cNvSpPr>
          <p:nvPr>
            <p:ph type="sldNum" sz="quarter" idx="12"/>
          </p:nvPr>
        </p:nvSpPr>
        <p:spPr/>
        <p:txBody>
          <a:bodyPr/>
          <a:lstStyle/>
          <a:p>
            <a:fld id="{3EA4E195-5A3B-4F67-828A-9A21A698FA3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4058330488"/>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7F68BF-63C9-40EC-887F-3F5043CF5EA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3EA4E195-5A3B-4F67-828A-9A21A698FA3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099889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7F68BF-63C9-40EC-887F-3F5043CF5EA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6" name="Footer Placeholder 5"/>
          <p:cNvSpPr>
            <a:spLocks noGrp="1"/>
          </p:cNvSpPr>
          <p:nvPr>
            <p:ph type="ftr" sz="quarter" idx="11"/>
          </p:nvPr>
        </p:nvSpPr>
        <p:spPr/>
        <p:txBody>
          <a:bodyPr/>
          <a:lstStyle/>
          <a:p>
            <a:endParaRPr lang="en-US">
              <a:solidFill>
                <a:prstClr val="black">
                  <a:tint val="75000"/>
                </a:prstClr>
              </a:solidFill>
              <a:latin typeface="Calibri"/>
            </a:endParaRPr>
          </a:p>
        </p:txBody>
      </p:sp>
      <p:sp>
        <p:nvSpPr>
          <p:cNvPr id="7" name="Slide Number Placeholder 6"/>
          <p:cNvSpPr>
            <a:spLocks noGrp="1"/>
          </p:cNvSpPr>
          <p:nvPr>
            <p:ph type="sldNum" sz="quarter" idx="12"/>
          </p:nvPr>
        </p:nvSpPr>
        <p:spPr/>
        <p:txBody>
          <a:bodyPr/>
          <a:lstStyle/>
          <a:p>
            <a:fld id="{3EA4E195-5A3B-4F67-828A-9A21A698FA3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572898858"/>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67F68BF-63C9-40EC-887F-3F5043CF5EA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3EA4E195-5A3B-4F67-828A-9A21A698FA3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337865024"/>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67F68BF-63C9-40EC-887F-3F5043CF5EA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5" name="Footer Placeholder 4"/>
          <p:cNvSpPr>
            <a:spLocks noGrp="1"/>
          </p:cNvSpPr>
          <p:nvPr>
            <p:ph type="ftr" sz="quarter" idx="11"/>
          </p:nvPr>
        </p:nvSpPr>
        <p:spPr/>
        <p:txBody>
          <a:bodyPr/>
          <a:lstStyle/>
          <a:p>
            <a:endParaRPr lang="en-US">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p>
            <a:fld id="{3EA4E195-5A3B-4F67-828A-9A21A698FA3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659212907"/>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FDFC18AF-708E-9849-AD16-1021A7D6FEC2}"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3169753681"/>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5F025786-651B-4B4D-8A62-AC84D11258A4}"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661949480"/>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9405D87-A110-0245-97C2-82931D7F263C}"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761198877"/>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AA2FC77B-4E2C-3945-97B8-164D409CD226}"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336646428"/>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0F95A240-F96D-1D46-B62F-533598CCE539}"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754227055"/>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B01A6EA8-8E2F-1D46-BA2A-F40443C173CE}"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4058940495"/>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09935FC6-0926-D649-B56E-1D8382D20D63}"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169439006"/>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64ADD814-0BEA-634F-B485-459663C353DC}"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2605528509"/>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015600E4-0468-5547-8950-F339E8EFA230}"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1664030517"/>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6DE21B36-2ED1-AF48-8499-633999A462C1}"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828883900"/>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47471B14-B02C-1841-A973-145DE9AD48DA}" type="slidenum">
              <a:rPr lang="en-US">
                <a:solidFill>
                  <a:srgbClr val="000000"/>
                </a:solidFill>
              </a:rPr>
              <a:pPr/>
              <a:t>‹#›</a:t>
            </a:fld>
            <a:endParaRPr lang="en-US">
              <a:solidFill>
                <a:srgbClr val="000000"/>
              </a:solidFill>
            </a:endParaRPr>
          </a:p>
        </p:txBody>
      </p:sp>
    </p:spTree>
    <p:extLst>
      <p:ext uri="{BB962C8B-B14F-4D97-AF65-F5344CB8AC3E}">
        <p14:creationId xmlns:p14="http://schemas.microsoft.com/office/powerpoint/2010/main" val="60021866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3.xml"/><Relationship Id="rId12" Type="http://schemas.openxmlformats.org/officeDocument/2006/relationships/theme" Target="../theme/theme3.xml"/><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11" Type="http://schemas.openxmlformats.org/officeDocument/2006/relationships/slideLayout" Target="../slideLayouts/slideLayout44.xml"/><Relationship Id="rId12" Type="http://schemas.openxmlformats.org/officeDocument/2006/relationships/theme" Target="../theme/theme4.xml"/><Relationship Id="rId1" Type="http://schemas.openxmlformats.org/officeDocument/2006/relationships/slideLayout" Target="../slideLayouts/slideLayout34.xml"/><Relationship Id="rId2" Type="http://schemas.openxmlformats.org/officeDocument/2006/relationships/slideLayout" Target="../slideLayouts/slideLayout35.xml"/><Relationship Id="rId3" Type="http://schemas.openxmlformats.org/officeDocument/2006/relationships/slideLayout" Target="../slideLayouts/slideLayout36.xml"/><Relationship Id="rId4" Type="http://schemas.openxmlformats.org/officeDocument/2006/relationships/slideLayout" Target="../slideLayouts/slideLayout37.xml"/><Relationship Id="rId5" Type="http://schemas.openxmlformats.org/officeDocument/2006/relationships/slideLayout" Target="../slideLayouts/slideLayout38.xml"/><Relationship Id="rId6" Type="http://schemas.openxmlformats.org/officeDocument/2006/relationships/slideLayout" Target="../slideLayouts/slideLayout39.xml"/><Relationship Id="rId7" Type="http://schemas.openxmlformats.org/officeDocument/2006/relationships/slideLayout" Target="../slideLayouts/slideLayout40.xml"/><Relationship Id="rId8" Type="http://schemas.openxmlformats.org/officeDocument/2006/relationships/slideLayout" Target="../slideLayouts/slideLayout41.xml"/><Relationship Id="rId9" Type="http://schemas.openxmlformats.org/officeDocument/2006/relationships/slideLayout" Target="../slideLayouts/slideLayout42.xml"/><Relationship Id="rId10"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11" Type="http://schemas.openxmlformats.org/officeDocument/2006/relationships/slideLayout" Target="../slideLayouts/slideLayout55.xml"/><Relationship Id="rId12" Type="http://schemas.openxmlformats.org/officeDocument/2006/relationships/slideLayout" Target="../slideLayouts/slideLayout56.xml"/><Relationship Id="rId13" Type="http://schemas.openxmlformats.org/officeDocument/2006/relationships/slideLayout" Target="../slideLayouts/slideLayout57.xml"/><Relationship Id="rId14" Type="http://schemas.openxmlformats.org/officeDocument/2006/relationships/theme" Target="../theme/theme5.xml"/><Relationship Id="rId15" Type="http://schemas.openxmlformats.org/officeDocument/2006/relationships/image" Target="../media/image2.jpeg"/><Relationship Id="rId1" Type="http://schemas.openxmlformats.org/officeDocument/2006/relationships/slideLayout" Target="../slideLayouts/slideLayout45.xml"/><Relationship Id="rId2" Type="http://schemas.openxmlformats.org/officeDocument/2006/relationships/slideLayout" Target="../slideLayouts/slideLayout46.xml"/><Relationship Id="rId3" Type="http://schemas.openxmlformats.org/officeDocument/2006/relationships/slideLayout" Target="../slideLayouts/slideLayout47.xml"/><Relationship Id="rId4" Type="http://schemas.openxmlformats.org/officeDocument/2006/relationships/slideLayout" Target="../slideLayouts/slideLayout48.xml"/><Relationship Id="rId5" Type="http://schemas.openxmlformats.org/officeDocument/2006/relationships/slideLayout" Target="../slideLayouts/slideLayout49.xml"/><Relationship Id="rId6" Type="http://schemas.openxmlformats.org/officeDocument/2006/relationships/slideLayout" Target="../slideLayouts/slideLayout50.xml"/><Relationship Id="rId7" Type="http://schemas.openxmlformats.org/officeDocument/2006/relationships/slideLayout" Target="../slideLayouts/slideLayout51.xml"/><Relationship Id="rId8" Type="http://schemas.openxmlformats.org/officeDocument/2006/relationships/slideLayout" Target="../slideLayouts/slideLayout52.xml"/><Relationship Id="rId9" Type="http://schemas.openxmlformats.org/officeDocument/2006/relationships/slideLayout" Target="../slideLayouts/slideLayout53.xml"/><Relationship Id="rId10" Type="http://schemas.openxmlformats.org/officeDocument/2006/relationships/slideLayout" Target="../slideLayouts/slideLayout54.xml"/></Relationships>
</file>

<file path=ppt/slideMasters/_rels/slideMaster6.xml.rels><?xml version="1.0" encoding="UTF-8" standalone="yes"?>
<Relationships xmlns="http://schemas.openxmlformats.org/package/2006/relationships"><Relationship Id="rId11" Type="http://schemas.openxmlformats.org/officeDocument/2006/relationships/slideLayout" Target="../slideLayouts/slideLayout68.xml"/><Relationship Id="rId12" Type="http://schemas.openxmlformats.org/officeDocument/2006/relationships/slideLayout" Target="../slideLayouts/slideLayout69.xml"/><Relationship Id="rId13" Type="http://schemas.openxmlformats.org/officeDocument/2006/relationships/theme" Target="../theme/theme6.xml"/><Relationship Id="rId1" Type="http://schemas.openxmlformats.org/officeDocument/2006/relationships/slideLayout" Target="../slideLayouts/slideLayout58.xml"/><Relationship Id="rId2" Type="http://schemas.openxmlformats.org/officeDocument/2006/relationships/slideLayout" Target="../slideLayouts/slideLayout59.xml"/><Relationship Id="rId3" Type="http://schemas.openxmlformats.org/officeDocument/2006/relationships/slideLayout" Target="../slideLayouts/slideLayout60.xml"/><Relationship Id="rId4" Type="http://schemas.openxmlformats.org/officeDocument/2006/relationships/slideLayout" Target="../slideLayouts/slideLayout61.xml"/><Relationship Id="rId5" Type="http://schemas.openxmlformats.org/officeDocument/2006/relationships/slideLayout" Target="../slideLayouts/slideLayout62.xml"/><Relationship Id="rId6" Type="http://schemas.openxmlformats.org/officeDocument/2006/relationships/slideLayout" Target="../slideLayouts/slideLayout63.xml"/><Relationship Id="rId7" Type="http://schemas.openxmlformats.org/officeDocument/2006/relationships/slideLayout" Target="../slideLayouts/slideLayout64.xml"/><Relationship Id="rId8" Type="http://schemas.openxmlformats.org/officeDocument/2006/relationships/slideLayout" Target="../slideLayouts/slideLayout65.xml"/><Relationship Id="rId9" Type="http://schemas.openxmlformats.org/officeDocument/2006/relationships/slideLayout" Target="../slideLayouts/slideLayout66.xml"/><Relationship Id="rId10" Type="http://schemas.openxmlformats.org/officeDocument/2006/relationships/slideLayout" Target="../slideLayouts/slideLayout67.xml"/></Relationships>
</file>

<file path=ppt/slideMasters/_rels/slideMaster7.xml.rels><?xml version="1.0" encoding="UTF-8" standalone="yes"?>
<Relationships xmlns="http://schemas.openxmlformats.org/package/2006/relationships"><Relationship Id="rId11" Type="http://schemas.openxmlformats.org/officeDocument/2006/relationships/slideLayout" Target="../slideLayouts/slideLayout80.xml"/><Relationship Id="rId12" Type="http://schemas.openxmlformats.org/officeDocument/2006/relationships/theme" Target="../theme/theme7.xml"/><Relationship Id="rId13" Type="http://schemas.openxmlformats.org/officeDocument/2006/relationships/image" Target="../media/image3.jpeg"/><Relationship Id="rId1" Type="http://schemas.openxmlformats.org/officeDocument/2006/relationships/slideLayout" Target="../slideLayouts/slideLayout70.xml"/><Relationship Id="rId2" Type="http://schemas.openxmlformats.org/officeDocument/2006/relationships/slideLayout" Target="../slideLayouts/slideLayout71.xml"/><Relationship Id="rId3" Type="http://schemas.openxmlformats.org/officeDocument/2006/relationships/slideLayout" Target="../slideLayouts/slideLayout72.xml"/><Relationship Id="rId4" Type="http://schemas.openxmlformats.org/officeDocument/2006/relationships/slideLayout" Target="../slideLayouts/slideLayout73.xml"/><Relationship Id="rId5" Type="http://schemas.openxmlformats.org/officeDocument/2006/relationships/slideLayout" Target="../slideLayouts/slideLayout74.xml"/><Relationship Id="rId6" Type="http://schemas.openxmlformats.org/officeDocument/2006/relationships/slideLayout" Target="../slideLayouts/slideLayout75.xml"/><Relationship Id="rId7" Type="http://schemas.openxmlformats.org/officeDocument/2006/relationships/slideLayout" Target="../slideLayouts/slideLayout76.xml"/><Relationship Id="rId8" Type="http://schemas.openxmlformats.org/officeDocument/2006/relationships/slideLayout" Target="../slideLayouts/slideLayout77.xml"/><Relationship Id="rId9" Type="http://schemas.openxmlformats.org/officeDocument/2006/relationships/slideLayout" Target="../slideLayouts/slideLayout78.xml"/><Relationship Id="rId10" Type="http://schemas.openxmlformats.org/officeDocument/2006/relationships/slideLayout" Target="../slideLayouts/slideLayout79.xml"/></Relationships>
</file>

<file path=ppt/slideMasters/_rels/slideMaster8.xml.rels><?xml version="1.0" encoding="UTF-8" standalone="yes"?>
<Relationships xmlns="http://schemas.openxmlformats.org/package/2006/relationships"><Relationship Id="rId11" Type="http://schemas.openxmlformats.org/officeDocument/2006/relationships/slideLayout" Target="../slideLayouts/slideLayout91.xml"/><Relationship Id="rId12" Type="http://schemas.openxmlformats.org/officeDocument/2006/relationships/theme" Target="../theme/theme8.xml"/><Relationship Id="rId1" Type="http://schemas.openxmlformats.org/officeDocument/2006/relationships/slideLayout" Target="../slideLayouts/slideLayout81.xml"/><Relationship Id="rId2" Type="http://schemas.openxmlformats.org/officeDocument/2006/relationships/slideLayout" Target="../slideLayouts/slideLayout82.xml"/><Relationship Id="rId3" Type="http://schemas.openxmlformats.org/officeDocument/2006/relationships/slideLayout" Target="../slideLayouts/slideLayout83.xml"/><Relationship Id="rId4" Type="http://schemas.openxmlformats.org/officeDocument/2006/relationships/slideLayout" Target="../slideLayouts/slideLayout84.xml"/><Relationship Id="rId5" Type="http://schemas.openxmlformats.org/officeDocument/2006/relationships/slideLayout" Target="../slideLayouts/slideLayout85.xml"/><Relationship Id="rId6" Type="http://schemas.openxmlformats.org/officeDocument/2006/relationships/slideLayout" Target="../slideLayouts/slideLayout86.xml"/><Relationship Id="rId7" Type="http://schemas.openxmlformats.org/officeDocument/2006/relationships/slideLayout" Target="../slideLayouts/slideLayout87.xml"/><Relationship Id="rId8" Type="http://schemas.openxmlformats.org/officeDocument/2006/relationships/slideLayout" Target="../slideLayouts/slideLayout88.xml"/><Relationship Id="rId9" Type="http://schemas.openxmlformats.org/officeDocument/2006/relationships/slideLayout" Target="../slideLayouts/slideLayout89.xml"/><Relationship Id="rId10" Type="http://schemas.openxmlformats.org/officeDocument/2006/relationships/slideLayout" Target="../slideLayouts/slideLayout90.xml"/></Relationships>
</file>

<file path=ppt/slideMasters/_rels/slideMaster9.xml.rels><?xml version="1.0" encoding="UTF-8" standalone="yes"?>
<Relationships xmlns="http://schemas.openxmlformats.org/package/2006/relationships"><Relationship Id="rId11" Type="http://schemas.openxmlformats.org/officeDocument/2006/relationships/slideLayout" Target="../slideLayouts/slideLayout102.xml"/><Relationship Id="rId12" Type="http://schemas.openxmlformats.org/officeDocument/2006/relationships/theme" Target="../theme/theme9.xml"/><Relationship Id="rId1" Type="http://schemas.openxmlformats.org/officeDocument/2006/relationships/slideLayout" Target="../slideLayouts/slideLayout92.xml"/><Relationship Id="rId2" Type="http://schemas.openxmlformats.org/officeDocument/2006/relationships/slideLayout" Target="../slideLayouts/slideLayout93.xml"/><Relationship Id="rId3" Type="http://schemas.openxmlformats.org/officeDocument/2006/relationships/slideLayout" Target="../slideLayouts/slideLayout94.xml"/><Relationship Id="rId4" Type="http://schemas.openxmlformats.org/officeDocument/2006/relationships/slideLayout" Target="../slideLayouts/slideLayout95.xml"/><Relationship Id="rId5" Type="http://schemas.openxmlformats.org/officeDocument/2006/relationships/slideLayout" Target="../slideLayouts/slideLayout96.xml"/><Relationship Id="rId6" Type="http://schemas.openxmlformats.org/officeDocument/2006/relationships/slideLayout" Target="../slideLayouts/slideLayout97.xml"/><Relationship Id="rId7" Type="http://schemas.openxmlformats.org/officeDocument/2006/relationships/slideLayout" Target="../slideLayouts/slideLayout98.xml"/><Relationship Id="rId8" Type="http://schemas.openxmlformats.org/officeDocument/2006/relationships/slideLayout" Target="../slideLayouts/slideLayout99.xml"/><Relationship Id="rId9" Type="http://schemas.openxmlformats.org/officeDocument/2006/relationships/slideLayout" Target="../slideLayouts/slideLayout100.xml"/><Relationship Id="rId10" Type="http://schemas.openxmlformats.org/officeDocument/2006/relationships/slideLayout" Target="../slideLayouts/slideLayout101.xml"/></Relationships>
</file>

<file path=ppt/slideMasters/_rels/slideMaster10.xml.rels><?xml version="1.0" encoding="UTF-8" standalone="yes"?>
<Relationships xmlns="http://schemas.openxmlformats.org/package/2006/relationships"><Relationship Id="rId11" Type="http://schemas.openxmlformats.org/officeDocument/2006/relationships/slideLayout" Target="../slideLayouts/slideLayout113.xml"/><Relationship Id="rId12" Type="http://schemas.openxmlformats.org/officeDocument/2006/relationships/theme" Target="../theme/theme10.xml"/><Relationship Id="rId1" Type="http://schemas.openxmlformats.org/officeDocument/2006/relationships/slideLayout" Target="../slideLayouts/slideLayout103.xml"/><Relationship Id="rId2" Type="http://schemas.openxmlformats.org/officeDocument/2006/relationships/slideLayout" Target="../slideLayouts/slideLayout104.xml"/><Relationship Id="rId3" Type="http://schemas.openxmlformats.org/officeDocument/2006/relationships/slideLayout" Target="../slideLayouts/slideLayout105.xml"/><Relationship Id="rId4" Type="http://schemas.openxmlformats.org/officeDocument/2006/relationships/slideLayout" Target="../slideLayouts/slideLayout106.xml"/><Relationship Id="rId5" Type="http://schemas.openxmlformats.org/officeDocument/2006/relationships/slideLayout" Target="../slideLayouts/slideLayout107.xml"/><Relationship Id="rId6" Type="http://schemas.openxmlformats.org/officeDocument/2006/relationships/slideLayout" Target="../slideLayouts/slideLayout108.xml"/><Relationship Id="rId7" Type="http://schemas.openxmlformats.org/officeDocument/2006/relationships/slideLayout" Target="../slideLayouts/slideLayout109.xml"/><Relationship Id="rId8" Type="http://schemas.openxmlformats.org/officeDocument/2006/relationships/slideLayout" Target="../slideLayouts/slideLayout110.xml"/><Relationship Id="rId9" Type="http://schemas.openxmlformats.org/officeDocument/2006/relationships/slideLayout" Target="../slideLayouts/slideLayout111.xml"/><Relationship Id="rId10" Type="http://schemas.openxmlformats.org/officeDocument/2006/relationships/slideLayout" Target="../slideLayouts/slideLayout112.xml"/></Relationships>
</file>

<file path=ppt/slideMasters/_rels/slideMaster11.xml.rels><?xml version="1.0" encoding="UTF-8" standalone="yes"?>
<Relationships xmlns="http://schemas.openxmlformats.org/package/2006/relationships"><Relationship Id="rId11" Type="http://schemas.openxmlformats.org/officeDocument/2006/relationships/slideLayout" Target="../slideLayouts/slideLayout124.xml"/><Relationship Id="rId12" Type="http://schemas.openxmlformats.org/officeDocument/2006/relationships/theme" Target="../theme/theme11.xml"/><Relationship Id="rId13" Type="http://schemas.openxmlformats.org/officeDocument/2006/relationships/image" Target="../media/image8.png"/><Relationship Id="rId1" Type="http://schemas.openxmlformats.org/officeDocument/2006/relationships/slideLayout" Target="../slideLayouts/slideLayout114.xml"/><Relationship Id="rId2" Type="http://schemas.openxmlformats.org/officeDocument/2006/relationships/slideLayout" Target="../slideLayouts/slideLayout115.xml"/><Relationship Id="rId3" Type="http://schemas.openxmlformats.org/officeDocument/2006/relationships/slideLayout" Target="../slideLayouts/slideLayout116.xml"/><Relationship Id="rId4" Type="http://schemas.openxmlformats.org/officeDocument/2006/relationships/slideLayout" Target="../slideLayouts/slideLayout117.xml"/><Relationship Id="rId5" Type="http://schemas.openxmlformats.org/officeDocument/2006/relationships/slideLayout" Target="../slideLayouts/slideLayout118.xml"/><Relationship Id="rId6" Type="http://schemas.openxmlformats.org/officeDocument/2006/relationships/slideLayout" Target="../slideLayouts/slideLayout119.xml"/><Relationship Id="rId7" Type="http://schemas.openxmlformats.org/officeDocument/2006/relationships/slideLayout" Target="../slideLayouts/slideLayout120.xml"/><Relationship Id="rId8" Type="http://schemas.openxmlformats.org/officeDocument/2006/relationships/slideLayout" Target="../slideLayouts/slideLayout121.xml"/><Relationship Id="rId9" Type="http://schemas.openxmlformats.org/officeDocument/2006/relationships/slideLayout" Target="../slideLayouts/slideLayout122.xml"/><Relationship Id="rId10" Type="http://schemas.openxmlformats.org/officeDocument/2006/relationships/slideLayout" Target="../slideLayouts/slideLayout123.xml"/></Relationships>
</file>

<file path=ppt/slideMasters/_rels/slideMaster12.xml.rels><?xml version="1.0" encoding="UTF-8" standalone="yes"?>
<Relationships xmlns="http://schemas.openxmlformats.org/package/2006/relationships"><Relationship Id="rId11" Type="http://schemas.openxmlformats.org/officeDocument/2006/relationships/slideLayout" Target="../slideLayouts/slideLayout135.xml"/><Relationship Id="rId12" Type="http://schemas.openxmlformats.org/officeDocument/2006/relationships/theme" Target="../theme/theme12.xml"/><Relationship Id="rId1" Type="http://schemas.openxmlformats.org/officeDocument/2006/relationships/slideLayout" Target="../slideLayouts/slideLayout125.xml"/><Relationship Id="rId2" Type="http://schemas.openxmlformats.org/officeDocument/2006/relationships/slideLayout" Target="../slideLayouts/slideLayout126.xml"/><Relationship Id="rId3" Type="http://schemas.openxmlformats.org/officeDocument/2006/relationships/slideLayout" Target="../slideLayouts/slideLayout127.xml"/><Relationship Id="rId4" Type="http://schemas.openxmlformats.org/officeDocument/2006/relationships/slideLayout" Target="../slideLayouts/slideLayout128.xml"/><Relationship Id="rId5" Type="http://schemas.openxmlformats.org/officeDocument/2006/relationships/slideLayout" Target="../slideLayouts/slideLayout129.xml"/><Relationship Id="rId6" Type="http://schemas.openxmlformats.org/officeDocument/2006/relationships/slideLayout" Target="../slideLayouts/slideLayout130.xml"/><Relationship Id="rId7" Type="http://schemas.openxmlformats.org/officeDocument/2006/relationships/slideLayout" Target="../slideLayouts/slideLayout131.xml"/><Relationship Id="rId8" Type="http://schemas.openxmlformats.org/officeDocument/2006/relationships/slideLayout" Target="../slideLayouts/slideLayout132.xml"/><Relationship Id="rId9" Type="http://schemas.openxmlformats.org/officeDocument/2006/relationships/slideLayout" Target="../slideLayouts/slideLayout133.xml"/><Relationship Id="rId10" Type="http://schemas.openxmlformats.org/officeDocument/2006/relationships/slideLayout" Target="../slideLayouts/slideLayout1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7F68BF-63C9-40EC-887F-3F5043CF5EA4}" type="datetimeFigureOut">
              <a:rPr lang="en-US" smtClean="0"/>
              <a:t>1/27/15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A4E195-5A3B-4F67-828A-9A21A698FA3A}" type="slidenum">
              <a:rPr lang="en-US" smtClean="0"/>
              <a:t>‹#›</a:t>
            </a:fld>
            <a:endParaRPr lang="en-US"/>
          </a:p>
        </p:txBody>
      </p:sp>
      <p:pic>
        <p:nvPicPr>
          <p:cNvPr id="7" name="Picture 6" descr="ASTRA large.p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9144000" cy="1700784"/>
          </a:xfrm>
          <a:prstGeom prst="rect">
            <a:avLst/>
          </a:prstGeom>
        </p:spPr>
      </p:pic>
    </p:spTree>
    <p:extLst>
      <p:ext uri="{BB962C8B-B14F-4D97-AF65-F5344CB8AC3E}">
        <p14:creationId xmlns:p14="http://schemas.microsoft.com/office/powerpoint/2010/main" val="28495716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Rectangle 1"/>
          <p:cNvSpPr>
            <a:spLocks noGrp="1" noChangeArrowheads="1"/>
          </p:cNvSpPr>
          <p:nvPr>
            <p:ph type="title"/>
          </p:nvPr>
        </p:nvSpPr>
        <p:spPr bwMode="auto">
          <a:xfrm>
            <a:off x="457200" y="274638"/>
            <a:ext cx="8224838" cy="1138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0000" tIns="46800" rIns="90000" bIns="46800" numCol="1" anchor="ctr" anchorCtr="0" compatLnSpc="1">
            <a:prstTxWarp prst="textNoShape">
              <a:avLst/>
            </a:prstTxWarp>
          </a:bodyPr>
          <a:lstStyle/>
          <a:p>
            <a:pPr lvl="0"/>
            <a:r>
              <a:rPr lang="en-GB" smtClean="0"/>
              <a:t>Click to edit the title text format</a:t>
            </a:r>
          </a:p>
        </p:txBody>
      </p:sp>
      <p:sp>
        <p:nvSpPr>
          <p:cNvPr id="1027" name="Rectangle 2"/>
          <p:cNvSpPr>
            <a:spLocks noGrp="1" noChangeArrowheads="1"/>
          </p:cNvSpPr>
          <p:nvPr>
            <p:ph type="body" idx="1"/>
          </p:nvPr>
        </p:nvSpPr>
        <p:spPr bwMode="auto">
          <a:xfrm>
            <a:off x="457200" y="1600200"/>
            <a:ext cx="8224838" cy="452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0000" tIns="46800" rIns="90000" bIns="46800" numCol="1" anchor="t" anchorCtr="0" compatLnSpc="1">
            <a:prstTxWarp prst="textNoShape">
              <a:avLst/>
            </a:prstTxWarp>
          </a:bodyPr>
          <a:lstStyle/>
          <a:p>
            <a:pPr lvl="0"/>
            <a:r>
              <a:rPr lang="en-GB" smtClean="0"/>
              <a:t>Click to edit the outline text format</a:t>
            </a:r>
          </a:p>
          <a:p>
            <a:pPr lvl="1"/>
            <a:r>
              <a:rPr lang="en-GB" smtClean="0"/>
              <a:t>Second Outline Level</a:t>
            </a:r>
          </a:p>
          <a:p>
            <a:pPr lvl="2"/>
            <a:r>
              <a:rPr lang="en-GB" smtClean="0"/>
              <a:t>Third Outline Level</a:t>
            </a:r>
          </a:p>
          <a:p>
            <a:pPr lvl="3"/>
            <a:r>
              <a:rPr lang="en-GB" smtClean="0"/>
              <a:t>Fourth Outline Level</a:t>
            </a:r>
          </a:p>
          <a:p>
            <a:pPr lvl="4"/>
            <a:r>
              <a:rPr lang="en-GB" smtClean="0"/>
              <a:t>Fifth Outline Level</a:t>
            </a:r>
          </a:p>
          <a:p>
            <a:pPr lvl="4"/>
            <a:r>
              <a:rPr lang="en-GB" smtClean="0"/>
              <a:t>Sixth Outline Level</a:t>
            </a:r>
          </a:p>
          <a:p>
            <a:pPr lvl="4"/>
            <a:r>
              <a:rPr lang="en-GB" smtClean="0"/>
              <a:t>Seventh Outline Level</a:t>
            </a:r>
          </a:p>
          <a:p>
            <a:pPr lvl="4"/>
            <a:r>
              <a:rPr lang="en-GB" smtClean="0"/>
              <a:t>Eighth Outline Level</a:t>
            </a:r>
          </a:p>
          <a:p>
            <a:pPr lvl="4"/>
            <a:r>
              <a:rPr lang="en-GB" smtClean="0"/>
              <a:t>Ninth Outline Level</a:t>
            </a:r>
          </a:p>
        </p:txBody>
      </p:sp>
      <p:sp>
        <p:nvSpPr>
          <p:cNvPr id="2" name="Rectangle 3"/>
          <p:cNvSpPr>
            <a:spLocks noGrp="1" noChangeArrowheads="1"/>
          </p:cNvSpPr>
          <p:nvPr>
            <p:ph type="dt"/>
          </p:nvPr>
        </p:nvSpPr>
        <p:spPr bwMode="auto">
          <a:xfrm>
            <a:off x="457200" y="6353175"/>
            <a:ext cx="2128838" cy="371475"/>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lvl1pPr>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defRPr>
            </a:lvl1pPr>
          </a:lstStyle>
          <a:p>
            <a:pPr defTabSz="457200" fontAlgn="base">
              <a:spcBef>
                <a:spcPct val="0"/>
              </a:spcBef>
              <a:spcAft>
                <a:spcPct val="0"/>
              </a:spcAft>
              <a:buSzPct val="100000"/>
              <a:defRPr/>
            </a:pPr>
            <a:endParaRPr lang="en-US"/>
          </a:p>
        </p:txBody>
      </p:sp>
      <p:sp>
        <p:nvSpPr>
          <p:cNvPr id="1028" name="Text Box 4"/>
          <p:cNvSpPr txBox="1">
            <a:spLocks noChangeArrowheads="1"/>
          </p:cNvSpPr>
          <p:nvPr/>
        </p:nvSpPr>
        <p:spPr bwMode="auto">
          <a:xfrm>
            <a:off x="3124200" y="6354763"/>
            <a:ext cx="2895600" cy="368300"/>
          </a:xfrm>
          <a:prstGeom prst="rect">
            <a:avLst/>
          </a:prstGeom>
          <a:noFill/>
          <a:ln w="9525">
            <a:noFill/>
            <a:round/>
            <a:headEnd/>
            <a:tailEnd/>
          </a:ln>
          <a:effectLst/>
        </p:spPr>
        <p:txBody>
          <a:bodyPr wrap="none" anchor="ctr"/>
          <a:lstStyle/>
          <a:p>
            <a:pPr defTabSz="457200" fontAlgn="base">
              <a:spcBef>
                <a:spcPct val="0"/>
              </a:spcBef>
              <a:spcAft>
                <a:spcPct val="0"/>
              </a:spcAft>
              <a:buClr>
                <a:srgbClr val="000000"/>
              </a:buClr>
              <a:buSzPct val="100000"/>
              <a:buFont typeface="Times New Roman" pitchFamily="16" charset="0"/>
              <a:buNone/>
              <a:defRPr/>
            </a:pPr>
            <a:endParaRPr lang="en-US">
              <a:solidFill>
                <a:srgbClr val="FFFFFF"/>
              </a:solidFill>
            </a:endParaRPr>
          </a:p>
        </p:txBody>
      </p:sp>
      <p:sp>
        <p:nvSpPr>
          <p:cNvPr id="1029" name="Rectangle 5"/>
          <p:cNvSpPr>
            <a:spLocks noGrp="1" noChangeArrowheads="1"/>
          </p:cNvSpPr>
          <p:nvPr>
            <p:ph type="sldNum"/>
          </p:nvPr>
        </p:nvSpPr>
        <p:spPr bwMode="auto">
          <a:xfrm>
            <a:off x="6553200" y="6353175"/>
            <a:ext cx="2128838" cy="371475"/>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lvl1pPr>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defRPr>
            </a:lvl1pPr>
          </a:lstStyle>
          <a:p>
            <a:pPr defTabSz="457200" fontAlgn="base">
              <a:spcBef>
                <a:spcPct val="0"/>
              </a:spcBef>
              <a:spcAft>
                <a:spcPct val="0"/>
              </a:spcAft>
              <a:buSzPct val="100000"/>
              <a:defRPr/>
            </a:pPr>
            <a:fld id="{1DAA93C6-7A28-4FED-A877-B127B41F0F82}" type="slidenum">
              <a:rPr lang="en-US"/>
              <a:pPr defTabSz="457200" fontAlgn="base">
                <a:spcBef>
                  <a:spcPct val="0"/>
                </a:spcBef>
                <a:spcAft>
                  <a:spcPct val="0"/>
                </a:spcAft>
                <a:buSzPct val="100000"/>
                <a:defRPr/>
              </a:pPr>
              <a:t>‹#›</a:t>
            </a:fld>
            <a:endParaRPr lang="en-US"/>
          </a:p>
        </p:txBody>
      </p:sp>
    </p:spTree>
    <p:extLst>
      <p:ext uri="{BB962C8B-B14F-4D97-AF65-F5344CB8AC3E}">
        <p14:creationId xmlns:p14="http://schemas.microsoft.com/office/powerpoint/2010/main" val="31698786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eaLnBrk="0" fontAlgn="base" hangingPunct="0">
        <a:spcBef>
          <a:spcPct val="0"/>
        </a:spcBef>
        <a:spcAft>
          <a:spcPct val="0"/>
        </a:spcAft>
        <a:buClr>
          <a:srgbClr val="000000"/>
        </a:buClr>
        <a:buSzPct val="100000"/>
        <a:buFont typeface="Times New Roman" pitchFamily="16" charset="0"/>
        <a:defRPr sz="4400">
          <a:solidFill>
            <a:srgbClr val="000000"/>
          </a:solidFill>
          <a:latin typeface="+mj-lt"/>
          <a:ea typeface="+mj-ea"/>
          <a:cs typeface="+mj-cs"/>
        </a:defRPr>
      </a:lvl1pPr>
      <a:lvl2pPr algn="ctr" defTabSz="457200" rtl="0" eaLnBrk="0" fontAlgn="base" hangingPunct="0">
        <a:spcBef>
          <a:spcPct val="0"/>
        </a:spcBef>
        <a:spcAft>
          <a:spcPct val="0"/>
        </a:spcAft>
        <a:buClr>
          <a:srgbClr val="000000"/>
        </a:buClr>
        <a:buSzPct val="100000"/>
        <a:buFont typeface="Times New Roman" pitchFamily="16" charset="0"/>
        <a:defRPr sz="4400">
          <a:solidFill>
            <a:srgbClr val="000000"/>
          </a:solidFill>
          <a:latin typeface="Calibri" pitchFamily="32" charset="0"/>
          <a:ea typeface="SimSun" charset="-122"/>
        </a:defRPr>
      </a:lvl2pPr>
      <a:lvl3pPr algn="ctr" defTabSz="457200" rtl="0" eaLnBrk="0" fontAlgn="base" hangingPunct="0">
        <a:spcBef>
          <a:spcPct val="0"/>
        </a:spcBef>
        <a:spcAft>
          <a:spcPct val="0"/>
        </a:spcAft>
        <a:buClr>
          <a:srgbClr val="000000"/>
        </a:buClr>
        <a:buSzPct val="100000"/>
        <a:buFont typeface="Times New Roman" pitchFamily="16" charset="0"/>
        <a:defRPr sz="4400">
          <a:solidFill>
            <a:srgbClr val="000000"/>
          </a:solidFill>
          <a:latin typeface="Calibri" pitchFamily="32" charset="0"/>
          <a:ea typeface="SimSun" charset="-122"/>
        </a:defRPr>
      </a:lvl3pPr>
      <a:lvl4pPr algn="ctr" defTabSz="457200" rtl="0" eaLnBrk="0" fontAlgn="base" hangingPunct="0">
        <a:spcBef>
          <a:spcPct val="0"/>
        </a:spcBef>
        <a:spcAft>
          <a:spcPct val="0"/>
        </a:spcAft>
        <a:buClr>
          <a:srgbClr val="000000"/>
        </a:buClr>
        <a:buSzPct val="100000"/>
        <a:buFont typeface="Times New Roman" pitchFamily="16" charset="0"/>
        <a:defRPr sz="4400">
          <a:solidFill>
            <a:srgbClr val="000000"/>
          </a:solidFill>
          <a:latin typeface="Calibri" pitchFamily="32" charset="0"/>
          <a:ea typeface="SimSun" charset="-122"/>
        </a:defRPr>
      </a:lvl4pPr>
      <a:lvl5pPr algn="ctr" defTabSz="457200" rtl="0" eaLnBrk="0" fontAlgn="base" hangingPunct="0">
        <a:spcBef>
          <a:spcPct val="0"/>
        </a:spcBef>
        <a:spcAft>
          <a:spcPct val="0"/>
        </a:spcAft>
        <a:buClr>
          <a:srgbClr val="000000"/>
        </a:buClr>
        <a:buSzPct val="100000"/>
        <a:buFont typeface="Times New Roman" pitchFamily="16" charset="0"/>
        <a:defRPr sz="4400">
          <a:solidFill>
            <a:srgbClr val="000000"/>
          </a:solidFill>
          <a:latin typeface="Calibri" pitchFamily="32" charset="0"/>
          <a:ea typeface="SimSun" charset="-122"/>
        </a:defRPr>
      </a:lvl5pPr>
      <a:lvl6pPr marL="2514600" indent="-228600" algn="ctr" defTabSz="457200" rtl="0" fontAlgn="base">
        <a:spcBef>
          <a:spcPct val="0"/>
        </a:spcBef>
        <a:spcAft>
          <a:spcPct val="0"/>
        </a:spcAft>
        <a:buClr>
          <a:srgbClr val="000000"/>
        </a:buClr>
        <a:buSzPct val="100000"/>
        <a:buFont typeface="Times New Roman" pitchFamily="16" charset="0"/>
        <a:defRPr sz="4400">
          <a:solidFill>
            <a:srgbClr val="000000"/>
          </a:solidFill>
          <a:latin typeface="Calibri" pitchFamily="32" charset="0"/>
          <a:ea typeface="SimSun" charset="-122"/>
        </a:defRPr>
      </a:lvl6pPr>
      <a:lvl7pPr marL="2971800" indent="-228600" algn="ctr" defTabSz="457200" rtl="0" fontAlgn="base">
        <a:spcBef>
          <a:spcPct val="0"/>
        </a:spcBef>
        <a:spcAft>
          <a:spcPct val="0"/>
        </a:spcAft>
        <a:buClr>
          <a:srgbClr val="000000"/>
        </a:buClr>
        <a:buSzPct val="100000"/>
        <a:buFont typeface="Times New Roman" pitchFamily="16" charset="0"/>
        <a:defRPr sz="4400">
          <a:solidFill>
            <a:srgbClr val="000000"/>
          </a:solidFill>
          <a:latin typeface="Calibri" pitchFamily="32" charset="0"/>
          <a:ea typeface="SimSun" charset="-122"/>
        </a:defRPr>
      </a:lvl7pPr>
      <a:lvl8pPr marL="3429000" indent="-228600" algn="ctr" defTabSz="457200" rtl="0" fontAlgn="base">
        <a:spcBef>
          <a:spcPct val="0"/>
        </a:spcBef>
        <a:spcAft>
          <a:spcPct val="0"/>
        </a:spcAft>
        <a:buClr>
          <a:srgbClr val="000000"/>
        </a:buClr>
        <a:buSzPct val="100000"/>
        <a:buFont typeface="Times New Roman" pitchFamily="16" charset="0"/>
        <a:defRPr sz="4400">
          <a:solidFill>
            <a:srgbClr val="000000"/>
          </a:solidFill>
          <a:latin typeface="Calibri" pitchFamily="32" charset="0"/>
          <a:ea typeface="SimSun" charset="-122"/>
        </a:defRPr>
      </a:lvl8pPr>
      <a:lvl9pPr marL="3886200" indent="-228600" algn="ctr" defTabSz="457200" rtl="0" fontAlgn="base">
        <a:spcBef>
          <a:spcPct val="0"/>
        </a:spcBef>
        <a:spcAft>
          <a:spcPct val="0"/>
        </a:spcAft>
        <a:buClr>
          <a:srgbClr val="000000"/>
        </a:buClr>
        <a:buSzPct val="100000"/>
        <a:buFont typeface="Times New Roman" pitchFamily="16" charset="0"/>
        <a:defRPr sz="4400">
          <a:solidFill>
            <a:srgbClr val="000000"/>
          </a:solidFill>
          <a:latin typeface="Calibri" pitchFamily="32" charset="0"/>
          <a:ea typeface="SimSun" charset="-122"/>
        </a:defRPr>
      </a:lvl9pPr>
    </p:titleStyle>
    <p:bodyStyle>
      <a:lvl1pPr marL="342900" indent="-342900" algn="l" defTabSz="457200" rtl="0" eaLnBrk="0" fontAlgn="base" hangingPunct="0">
        <a:spcBef>
          <a:spcPts val="800"/>
        </a:spcBef>
        <a:spcAft>
          <a:spcPct val="0"/>
        </a:spcAft>
        <a:buClr>
          <a:srgbClr val="000000"/>
        </a:buClr>
        <a:buSzPct val="100000"/>
        <a:buFont typeface="Times New Roman" pitchFamily="16" charset="0"/>
        <a:defRPr sz="3200">
          <a:solidFill>
            <a:srgbClr val="000000"/>
          </a:solidFill>
          <a:latin typeface="+mn-lt"/>
          <a:ea typeface="+mn-ea"/>
          <a:cs typeface="+mn-cs"/>
        </a:defRPr>
      </a:lvl1pPr>
      <a:lvl2pPr marL="742950" indent="-285750" algn="l" defTabSz="457200" rtl="0" eaLnBrk="0" fontAlgn="base" hangingPunct="0">
        <a:spcBef>
          <a:spcPts val="700"/>
        </a:spcBef>
        <a:spcAft>
          <a:spcPct val="0"/>
        </a:spcAft>
        <a:buClr>
          <a:srgbClr val="000000"/>
        </a:buClr>
        <a:buSzPct val="100000"/>
        <a:buFont typeface="Times New Roman" pitchFamily="16" charset="0"/>
        <a:defRPr sz="2800">
          <a:solidFill>
            <a:srgbClr val="000000"/>
          </a:solidFill>
          <a:latin typeface="+mn-lt"/>
          <a:ea typeface="+mn-ea"/>
        </a:defRPr>
      </a:lvl2pPr>
      <a:lvl3pPr marL="1143000" indent="-228600" algn="l" defTabSz="457200" rtl="0" eaLnBrk="0" fontAlgn="base" hangingPunct="0">
        <a:spcBef>
          <a:spcPts val="600"/>
        </a:spcBef>
        <a:spcAft>
          <a:spcPct val="0"/>
        </a:spcAft>
        <a:buClr>
          <a:srgbClr val="000000"/>
        </a:buClr>
        <a:buSzPct val="100000"/>
        <a:buFont typeface="Times New Roman" pitchFamily="16" charset="0"/>
        <a:defRPr sz="2400">
          <a:solidFill>
            <a:srgbClr val="000000"/>
          </a:solidFill>
          <a:latin typeface="+mn-lt"/>
          <a:ea typeface="+mn-ea"/>
        </a:defRPr>
      </a:lvl3pPr>
      <a:lvl4pPr marL="1600200" indent="-228600" algn="l" defTabSz="457200" rtl="0" eaLnBrk="0" fontAlgn="base" hangingPunct="0">
        <a:spcBef>
          <a:spcPts val="500"/>
        </a:spcBef>
        <a:spcAft>
          <a:spcPct val="0"/>
        </a:spcAft>
        <a:buClr>
          <a:srgbClr val="000000"/>
        </a:buClr>
        <a:buSzPct val="100000"/>
        <a:buFont typeface="Times New Roman" pitchFamily="16" charset="0"/>
        <a:defRPr sz="2000">
          <a:solidFill>
            <a:srgbClr val="000000"/>
          </a:solidFill>
          <a:latin typeface="+mn-lt"/>
          <a:ea typeface="+mn-ea"/>
        </a:defRPr>
      </a:lvl4pPr>
      <a:lvl5pPr marL="2057400" indent="-228600" algn="l" defTabSz="457200" rtl="0" eaLnBrk="0" fontAlgn="base" hangingPunct="0">
        <a:spcBef>
          <a:spcPts val="500"/>
        </a:spcBef>
        <a:spcAft>
          <a:spcPct val="0"/>
        </a:spcAft>
        <a:buClr>
          <a:srgbClr val="000000"/>
        </a:buClr>
        <a:buSzPct val="100000"/>
        <a:buFont typeface="Times New Roman" pitchFamily="16" charset="0"/>
        <a:defRPr sz="2000">
          <a:solidFill>
            <a:srgbClr val="000000"/>
          </a:solidFill>
          <a:latin typeface="+mn-lt"/>
          <a:ea typeface="+mn-ea"/>
        </a:defRPr>
      </a:lvl5pPr>
      <a:lvl6pPr marL="2514600" indent="-228600" algn="l" defTabSz="457200" rtl="0" fontAlgn="base">
        <a:spcBef>
          <a:spcPts val="500"/>
        </a:spcBef>
        <a:spcAft>
          <a:spcPct val="0"/>
        </a:spcAft>
        <a:buClr>
          <a:srgbClr val="000000"/>
        </a:buClr>
        <a:buSzPct val="100000"/>
        <a:buFont typeface="Times New Roman" pitchFamily="16" charset="0"/>
        <a:defRPr sz="2000">
          <a:solidFill>
            <a:srgbClr val="000000"/>
          </a:solidFill>
          <a:latin typeface="+mn-lt"/>
          <a:ea typeface="+mn-ea"/>
        </a:defRPr>
      </a:lvl6pPr>
      <a:lvl7pPr marL="2971800" indent="-228600" algn="l" defTabSz="457200" rtl="0" fontAlgn="base">
        <a:spcBef>
          <a:spcPts val="500"/>
        </a:spcBef>
        <a:spcAft>
          <a:spcPct val="0"/>
        </a:spcAft>
        <a:buClr>
          <a:srgbClr val="000000"/>
        </a:buClr>
        <a:buSzPct val="100000"/>
        <a:buFont typeface="Times New Roman" pitchFamily="16" charset="0"/>
        <a:defRPr sz="2000">
          <a:solidFill>
            <a:srgbClr val="000000"/>
          </a:solidFill>
          <a:latin typeface="+mn-lt"/>
          <a:ea typeface="+mn-ea"/>
        </a:defRPr>
      </a:lvl7pPr>
      <a:lvl8pPr marL="3429000" indent="-228600" algn="l" defTabSz="457200" rtl="0" fontAlgn="base">
        <a:spcBef>
          <a:spcPts val="500"/>
        </a:spcBef>
        <a:spcAft>
          <a:spcPct val="0"/>
        </a:spcAft>
        <a:buClr>
          <a:srgbClr val="000000"/>
        </a:buClr>
        <a:buSzPct val="100000"/>
        <a:buFont typeface="Times New Roman" pitchFamily="16" charset="0"/>
        <a:defRPr sz="2000">
          <a:solidFill>
            <a:srgbClr val="000000"/>
          </a:solidFill>
          <a:latin typeface="+mn-lt"/>
          <a:ea typeface="+mn-ea"/>
        </a:defRPr>
      </a:lvl8pPr>
      <a:lvl9pPr marL="3886200" indent="-228600" algn="l" defTabSz="457200" rtl="0" fontAlgn="base">
        <a:spcBef>
          <a:spcPts val="500"/>
        </a:spcBef>
        <a:spcAft>
          <a:spcPct val="0"/>
        </a:spcAft>
        <a:buClr>
          <a:srgbClr val="000000"/>
        </a:buClr>
        <a:buSzPct val="100000"/>
        <a:buFont typeface="Times New Roman" pitchFamily="16" charset="0"/>
        <a:defRPr sz="2000">
          <a:solidFill>
            <a:srgbClr val="000000"/>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fontAlgn="base">
              <a:spcBef>
                <a:spcPct val="0"/>
              </a:spcBef>
              <a:spcAft>
                <a:spcPct val="0"/>
              </a:spcAft>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fontAlgn="base">
              <a:spcBef>
                <a:spcPct val="0"/>
              </a:spcBef>
              <a:spcAft>
                <a:spcPct val="0"/>
              </a:spcAft>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defRPr/>
            </a:pPr>
            <a:fld id="{A5F918A0-9769-4E80-8991-F52CB644CADF}" type="slidenum">
              <a:rPr lang="en-US">
                <a:solidFill>
                  <a:srgbClr val="000000"/>
                </a:solidFill>
              </a:rPr>
              <a:pPr fontAlgn="base">
                <a:spcBef>
                  <a:spcPct val="0"/>
                </a:spcBef>
                <a:spcAft>
                  <a:spcPct val="0"/>
                </a:spcAft>
                <a:defRPr/>
              </a:pPr>
              <a:t>‹#›</a:t>
            </a:fld>
            <a:endParaRPr lang="en-US">
              <a:solidFill>
                <a:srgbClr val="000000"/>
              </a:solidFill>
            </a:endParaRPr>
          </a:p>
        </p:txBody>
      </p:sp>
    </p:spTree>
    <p:extLst>
      <p:ext uri="{BB962C8B-B14F-4D97-AF65-F5344CB8AC3E}">
        <p14:creationId xmlns:p14="http://schemas.microsoft.com/office/powerpoint/2010/main" val="229183394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EFD1"/>
            </a:gs>
            <a:gs pos="64999">
              <a:srgbClr val="F0EBD5"/>
            </a:gs>
            <a:gs pos="100000">
              <a:srgbClr val="D1C39F"/>
            </a:gs>
          </a:gsLst>
          <a:lin ang="5400000" scaled="0"/>
          <a:tileRect/>
        </a:gra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662C329F-28D7-4893-ADBD-B9D07FCEF82C}" type="datetimeFigureOut">
              <a:rPr lang="en-US">
                <a:solidFill>
                  <a:prstClr val="black">
                    <a:tint val="75000"/>
                  </a:prstClr>
                </a:solidFill>
              </a:rPr>
              <a:pPr>
                <a:defRPr/>
              </a:pPr>
              <a:t>1/27/15</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smtClean="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AD4FC7AF-E33F-457D-BD57-12399E9A5B11}"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388831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082800" y="50800"/>
            <a:ext cx="7048500" cy="601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tx1"/>
                  </a:outerShdw>
                </a:effectLst>
              </a14:hiddenEffects>
            </a:ext>
          </a:extLst>
        </p:spPr>
        <p:txBody>
          <a:bodyPr vert="horz" wrap="square" lIns="0" tIns="0" rIns="0" bIns="0" numCol="1" anchor="t"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extLst>
      <p:ext uri="{BB962C8B-B14F-4D97-AF65-F5344CB8AC3E}">
        <p14:creationId xmlns:p14="http://schemas.microsoft.com/office/powerpoint/2010/main" val="371683775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Lst>
  <p:transition xmlns:p14="http://schemas.microsoft.com/office/powerpoint/2010/main"/>
  <p:txStyles>
    <p:titleStyle>
      <a:lvl1pPr algn="l" rtl="0" eaLnBrk="0" fontAlgn="base" hangingPunct="0">
        <a:spcBef>
          <a:spcPct val="0"/>
        </a:spcBef>
        <a:spcAft>
          <a:spcPct val="0"/>
        </a:spcAft>
        <a:defRPr sz="4000" b="1">
          <a:solidFill>
            <a:schemeClr val="accent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4000" b="1">
          <a:solidFill>
            <a:schemeClr val="accent2"/>
          </a:solidFill>
          <a:effectLst>
            <a:outerShdw blurRad="38100" dist="38100" dir="2700000" algn="tl">
              <a:srgbClr val="000000"/>
            </a:outerShdw>
          </a:effectLst>
          <a:latin typeface="Arial" charset="0"/>
        </a:defRPr>
      </a:lvl2pPr>
      <a:lvl3pPr algn="l" rtl="0" eaLnBrk="0" fontAlgn="base" hangingPunct="0">
        <a:spcBef>
          <a:spcPct val="0"/>
        </a:spcBef>
        <a:spcAft>
          <a:spcPct val="0"/>
        </a:spcAft>
        <a:defRPr sz="4000" b="1">
          <a:solidFill>
            <a:schemeClr val="accent2"/>
          </a:solidFill>
          <a:effectLst>
            <a:outerShdw blurRad="38100" dist="38100" dir="2700000" algn="tl">
              <a:srgbClr val="000000"/>
            </a:outerShdw>
          </a:effectLst>
          <a:latin typeface="Arial" charset="0"/>
        </a:defRPr>
      </a:lvl3pPr>
      <a:lvl4pPr algn="l" rtl="0" eaLnBrk="0" fontAlgn="base" hangingPunct="0">
        <a:spcBef>
          <a:spcPct val="0"/>
        </a:spcBef>
        <a:spcAft>
          <a:spcPct val="0"/>
        </a:spcAft>
        <a:defRPr sz="4000" b="1">
          <a:solidFill>
            <a:schemeClr val="accent2"/>
          </a:solidFill>
          <a:effectLst>
            <a:outerShdw blurRad="38100" dist="38100" dir="2700000" algn="tl">
              <a:srgbClr val="000000"/>
            </a:outerShdw>
          </a:effectLst>
          <a:latin typeface="Arial" charset="0"/>
        </a:defRPr>
      </a:lvl4pPr>
      <a:lvl5pPr algn="l" rtl="0" eaLnBrk="0" fontAlgn="base" hangingPunct="0">
        <a:spcBef>
          <a:spcPct val="0"/>
        </a:spcBef>
        <a:spcAft>
          <a:spcPct val="0"/>
        </a:spcAft>
        <a:defRPr sz="4000" b="1">
          <a:solidFill>
            <a:schemeClr val="accent2"/>
          </a:solidFill>
          <a:effectLst>
            <a:outerShdw blurRad="38100" dist="38100" dir="2700000" algn="tl">
              <a:srgbClr val="000000"/>
            </a:outerShdw>
          </a:effectLst>
          <a:latin typeface="Arial" charset="0"/>
        </a:defRPr>
      </a:lvl5pPr>
      <a:lvl6pPr marL="457200" algn="l" rtl="0" eaLnBrk="0" fontAlgn="base" hangingPunct="0">
        <a:spcBef>
          <a:spcPct val="0"/>
        </a:spcBef>
        <a:spcAft>
          <a:spcPct val="0"/>
        </a:spcAft>
        <a:defRPr sz="4000" b="1">
          <a:solidFill>
            <a:schemeClr val="accent2"/>
          </a:solidFill>
          <a:effectLst>
            <a:outerShdw blurRad="38100" dist="38100" dir="2700000" algn="tl">
              <a:srgbClr val="000000"/>
            </a:outerShdw>
          </a:effectLst>
          <a:latin typeface="Arial" charset="0"/>
        </a:defRPr>
      </a:lvl6pPr>
      <a:lvl7pPr marL="914400" algn="l" rtl="0" eaLnBrk="0" fontAlgn="base" hangingPunct="0">
        <a:spcBef>
          <a:spcPct val="0"/>
        </a:spcBef>
        <a:spcAft>
          <a:spcPct val="0"/>
        </a:spcAft>
        <a:defRPr sz="4000" b="1">
          <a:solidFill>
            <a:schemeClr val="accent2"/>
          </a:solidFill>
          <a:effectLst>
            <a:outerShdw blurRad="38100" dist="38100" dir="2700000" algn="tl">
              <a:srgbClr val="000000"/>
            </a:outerShdw>
          </a:effectLst>
          <a:latin typeface="Arial" charset="0"/>
        </a:defRPr>
      </a:lvl7pPr>
      <a:lvl8pPr marL="1371600" algn="l" rtl="0" eaLnBrk="0" fontAlgn="base" hangingPunct="0">
        <a:spcBef>
          <a:spcPct val="0"/>
        </a:spcBef>
        <a:spcAft>
          <a:spcPct val="0"/>
        </a:spcAft>
        <a:defRPr sz="4000" b="1">
          <a:solidFill>
            <a:schemeClr val="accent2"/>
          </a:solidFill>
          <a:effectLst>
            <a:outerShdw blurRad="38100" dist="38100" dir="2700000" algn="tl">
              <a:srgbClr val="000000"/>
            </a:outerShdw>
          </a:effectLst>
          <a:latin typeface="Arial" charset="0"/>
        </a:defRPr>
      </a:lvl8pPr>
      <a:lvl9pPr marL="1828800" algn="l" rtl="0" eaLnBrk="0" fontAlgn="base" hangingPunct="0">
        <a:spcBef>
          <a:spcPct val="0"/>
        </a:spcBef>
        <a:spcAft>
          <a:spcPct val="0"/>
        </a:spcAft>
        <a:defRPr sz="4000" b="1">
          <a:solidFill>
            <a:schemeClr val="accent2"/>
          </a:solidFill>
          <a:effectLst>
            <a:outerShdw blurRad="38100" dist="38100" dir="2700000" algn="tl">
              <a:srgbClr val="000000"/>
            </a:outerShdw>
          </a:effectLst>
          <a:latin typeface="Arial" charset="0"/>
        </a:defRPr>
      </a:lvl9pPr>
    </p:titleStyle>
    <p:bodyStyle>
      <a:lvl1pPr marL="342900" indent="-342900" algn="l" rtl="0" eaLnBrk="0" fontAlgn="base" hangingPunct="0">
        <a:spcBef>
          <a:spcPct val="20000"/>
        </a:spcBef>
        <a:spcAft>
          <a:spcPct val="50000"/>
        </a:spcAft>
        <a:buClr>
          <a:srgbClr val="CC0000"/>
        </a:buClr>
        <a:buSzPct val="130000"/>
        <a:buChar char="•"/>
        <a:defRPr sz="2800" b="1">
          <a:solidFill>
            <a:schemeClr val="accent2"/>
          </a:solidFill>
          <a:latin typeface="+mn-lt"/>
          <a:ea typeface="+mn-ea"/>
          <a:cs typeface="+mn-cs"/>
        </a:defRPr>
      </a:lvl1pPr>
      <a:lvl2pPr marL="742950" indent="-285750" algn="l" rtl="0" eaLnBrk="0" fontAlgn="base" hangingPunct="0">
        <a:spcBef>
          <a:spcPct val="20000"/>
        </a:spcBef>
        <a:spcAft>
          <a:spcPct val="50000"/>
        </a:spcAft>
        <a:buClr>
          <a:srgbClr val="CC0000"/>
        </a:buClr>
        <a:buSzPct val="130000"/>
        <a:buChar char="–"/>
        <a:defRPr sz="2400" b="1" i="1">
          <a:solidFill>
            <a:schemeClr val="accent2"/>
          </a:solidFill>
          <a:latin typeface="+mn-lt"/>
        </a:defRPr>
      </a:lvl2pPr>
      <a:lvl3pPr marL="1143000" indent="-228600" algn="l" rtl="0" eaLnBrk="0" fontAlgn="base" hangingPunct="0">
        <a:spcBef>
          <a:spcPct val="20000"/>
        </a:spcBef>
        <a:spcAft>
          <a:spcPct val="50000"/>
        </a:spcAft>
        <a:buClr>
          <a:srgbClr val="CC0000"/>
        </a:buClr>
        <a:buSzPct val="130000"/>
        <a:buChar char="•"/>
        <a:defRPr sz="2000" b="1">
          <a:solidFill>
            <a:schemeClr val="accent2"/>
          </a:solidFill>
          <a:latin typeface="+mn-lt"/>
        </a:defRPr>
      </a:lvl3pPr>
      <a:lvl4pPr marL="1600200" indent="-228600" algn="l" rtl="0" eaLnBrk="0" fontAlgn="base" hangingPunct="0">
        <a:spcBef>
          <a:spcPct val="20000"/>
        </a:spcBef>
        <a:spcAft>
          <a:spcPct val="50000"/>
        </a:spcAft>
        <a:buClr>
          <a:srgbClr val="CC0000"/>
        </a:buClr>
        <a:buSzPct val="130000"/>
        <a:buChar char="–"/>
        <a:defRPr sz="2000" b="1" i="1">
          <a:solidFill>
            <a:schemeClr val="accent2"/>
          </a:solidFill>
          <a:latin typeface="+mn-lt"/>
        </a:defRPr>
      </a:lvl4pPr>
      <a:lvl5pPr marL="2057400" indent="-228600" algn="l" rtl="0" eaLnBrk="0" fontAlgn="base" hangingPunct="0">
        <a:spcBef>
          <a:spcPct val="20000"/>
        </a:spcBef>
        <a:spcAft>
          <a:spcPct val="50000"/>
        </a:spcAft>
        <a:buClr>
          <a:srgbClr val="CC0000"/>
        </a:buClr>
        <a:buSzPct val="130000"/>
        <a:buChar char="»"/>
        <a:defRPr sz="2000" b="1">
          <a:solidFill>
            <a:schemeClr val="accent2"/>
          </a:solidFill>
          <a:latin typeface="+mn-lt"/>
        </a:defRPr>
      </a:lvl5pPr>
      <a:lvl6pPr marL="2514600" indent="-228600" algn="l" rtl="0" eaLnBrk="0" fontAlgn="base" hangingPunct="0">
        <a:spcBef>
          <a:spcPct val="20000"/>
        </a:spcBef>
        <a:spcAft>
          <a:spcPct val="50000"/>
        </a:spcAft>
        <a:buClr>
          <a:srgbClr val="CC0000"/>
        </a:buClr>
        <a:buSzPct val="130000"/>
        <a:buChar char="»"/>
        <a:defRPr sz="2000" b="1">
          <a:solidFill>
            <a:schemeClr val="accent2"/>
          </a:solidFill>
          <a:latin typeface="+mn-lt"/>
        </a:defRPr>
      </a:lvl6pPr>
      <a:lvl7pPr marL="2971800" indent="-228600" algn="l" rtl="0" eaLnBrk="0" fontAlgn="base" hangingPunct="0">
        <a:spcBef>
          <a:spcPct val="20000"/>
        </a:spcBef>
        <a:spcAft>
          <a:spcPct val="50000"/>
        </a:spcAft>
        <a:buClr>
          <a:srgbClr val="CC0000"/>
        </a:buClr>
        <a:buSzPct val="130000"/>
        <a:buChar char="»"/>
        <a:defRPr sz="2000" b="1">
          <a:solidFill>
            <a:schemeClr val="accent2"/>
          </a:solidFill>
          <a:latin typeface="+mn-lt"/>
        </a:defRPr>
      </a:lvl7pPr>
      <a:lvl8pPr marL="3429000" indent="-228600" algn="l" rtl="0" eaLnBrk="0" fontAlgn="base" hangingPunct="0">
        <a:spcBef>
          <a:spcPct val="20000"/>
        </a:spcBef>
        <a:spcAft>
          <a:spcPct val="50000"/>
        </a:spcAft>
        <a:buClr>
          <a:srgbClr val="CC0000"/>
        </a:buClr>
        <a:buSzPct val="130000"/>
        <a:buChar char="»"/>
        <a:defRPr sz="2000" b="1">
          <a:solidFill>
            <a:schemeClr val="accent2"/>
          </a:solidFill>
          <a:latin typeface="+mn-lt"/>
        </a:defRPr>
      </a:lvl8pPr>
      <a:lvl9pPr marL="3886200" indent="-228600" algn="l" rtl="0" eaLnBrk="0" fontAlgn="base" hangingPunct="0">
        <a:spcBef>
          <a:spcPct val="20000"/>
        </a:spcBef>
        <a:spcAft>
          <a:spcPct val="50000"/>
        </a:spcAft>
        <a:buClr>
          <a:srgbClr val="CC0000"/>
        </a:buClr>
        <a:buSzPct val="130000"/>
        <a:buChar char="»"/>
        <a:defRPr sz="2000" b="1">
          <a:solidFill>
            <a:schemeClr val="accent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cs typeface="+mn-cs"/>
              </a:defRPr>
            </a:lvl1pPr>
          </a:lstStyle>
          <a:p>
            <a:pPr fontAlgn="base">
              <a:spcBef>
                <a:spcPct val="0"/>
              </a:spcBef>
              <a:spcAft>
                <a:spcPct val="0"/>
              </a:spcAft>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cs typeface="+mn-cs"/>
              </a:defRPr>
            </a:lvl1pPr>
          </a:lstStyle>
          <a:p>
            <a:pPr fontAlgn="base">
              <a:spcBef>
                <a:spcPct val="0"/>
              </a:spcBef>
              <a:spcAft>
                <a:spcPct val="0"/>
              </a:spcAft>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cs typeface="+mn-cs"/>
              </a:defRPr>
            </a:lvl1pPr>
          </a:lstStyle>
          <a:p>
            <a:pPr fontAlgn="base">
              <a:spcBef>
                <a:spcPct val="0"/>
              </a:spcBef>
              <a:spcAft>
                <a:spcPct val="0"/>
              </a:spcAft>
              <a:defRPr/>
            </a:pPr>
            <a:fld id="{FE2C258F-EA7C-4310-B8AB-379CEEF70D7F}" type="slidenum">
              <a:rPr lang="en-US">
                <a:solidFill>
                  <a:srgbClr val="000000"/>
                </a:solidFill>
              </a:rPr>
              <a:pPr fontAlgn="base">
                <a:spcBef>
                  <a:spcPct val="0"/>
                </a:spcBef>
                <a:spcAft>
                  <a:spcPct val="0"/>
                </a:spcAft>
                <a:defRPr/>
              </a:pPr>
              <a:t>‹#›</a:t>
            </a:fld>
            <a:endParaRPr lang="en-US">
              <a:solidFill>
                <a:srgbClr val="000000"/>
              </a:solidFill>
            </a:endParaRPr>
          </a:p>
        </p:txBody>
      </p:sp>
    </p:spTree>
    <p:extLst>
      <p:ext uri="{BB962C8B-B14F-4D97-AF65-F5344CB8AC3E}">
        <p14:creationId xmlns:p14="http://schemas.microsoft.com/office/powerpoint/2010/main" val="107196721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pattFill prst="ltHorz">
          <a:fgClr>
            <a:schemeClr val="bg2"/>
          </a:fgClr>
          <a:bgClr>
            <a:schemeClr val="bg1"/>
          </a:bgClr>
        </a:patt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574675" y="304800"/>
            <a:ext cx="8001000" cy="12160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566738" y="1752600"/>
            <a:ext cx="8001000" cy="426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7172" name="AutoShape 4"/>
          <p:cNvSpPr>
            <a:spLocks noChangeArrowheads="1"/>
          </p:cNvSpPr>
          <p:nvPr/>
        </p:nvSpPr>
        <p:spPr bwMode="auto">
          <a:xfrm>
            <a:off x="609600" y="1566863"/>
            <a:ext cx="7958138" cy="109537"/>
          </a:xfrm>
          <a:custGeom>
            <a:avLst/>
            <a:gdLst>
              <a:gd name="G0" fmla="+- 585 0 0"/>
            </a:gdLst>
            <a:ahLst/>
            <a:cxnLst>
              <a:cxn ang="0">
                <a:pos x="0" y="0"/>
              </a:cxn>
              <a:cxn ang="0">
                <a:pos x="585" y="0"/>
              </a:cxn>
              <a:cxn ang="0">
                <a:pos x="585" y="1000"/>
              </a:cxn>
              <a:cxn ang="0">
                <a:pos x="0" y="1000"/>
              </a:cxn>
              <a:cxn ang="0">
                <a:pos x="0" y="0"/>
              </a:cxn>
              <a:cxn ang="0">
                <a:pos x="1000" y="0"/>
              </a:cxn>
            </a:cxnLst>
            <a:rect l="0" t="0" r="r" b="b"/>
            <a:pathLst>
              <a:path w="1000" h="1000" stroke="0">
                <a:moveTo>
                  <a:pt x="0" y="0"/>
                </a:moveTo>
                <a:lnTo>
                  <a:pt x="585" y="0"/>
                </a:lnTo>
                <a:lnTo>
                  <a:pt x="585" y="1000"/>
                </a:lnTo>
                <a:lnTo>
                  <a:pt x="0" y="1000"/>
                </a:lnTo>
                <a:close/>
              </a:path>
              <a:path w="1000" h="1000">
                <a:moveTo>
                  <a:pt x="0" y="0"/>
                </a:moveTo>
                <a:lnTo>
                  <a:pt x="1000" y="0"/>
                </a:lnTo>
              </a:path>
            </a:pathLst>
          </a:custGeom>
          <a:solidFill>
            <a:schemeClr val="accent2"/>
          </a:solidFill>
          <a:ln w="9525">
            <a:solidFill>
              <a:schemeClr val="accent2"/>
            </a:solidFill>
            <a:round/>
            <a:headEnd/>
            <a:tailEnd/>
          </a:ln>
        </p:spPr>
        <p:txBody>
          <a:bodyPr/>
          <a:lstStyle/>
          <a:p>
            <a:pPr fontAlgn="base">
              <a:spcBef>
                <a:spcPct val="0"/>
              </a:spcBef>
              <a:spcAft>
                <a:spcPct val="0"/>
              </a:spcAft>
            </a:pPr>
            <a:endParaRPr lang="en-US" sz="2400">
              <a:solidFill>
                <a:srgbClr val="000000"/>
              </a:solidFill>
              <a:latin typeface="Times New Roman" pitchFamily="18" charset="0"/>
            </a:endParaRPr>
          </a:p>
        </p:txBody>
      </p:sp>
      <p:sp>
        <p:nvSpPr>
          <p:cNvPr id="7173" name="Line 5"/>
          <p:cNvSpPr>
            <a:spLocks noChangeShapeType="1"/>
          </p:cNvSpPr>
          <p:nvPr/>
        </p:nvSpPr>
        <p:spPr bwMode="auto">
          <a:xfrm flipV="1">
            <a:off x="609600" y="6172200"/>
            <a:ext cx="7924800" cy="0"/>
          </a:xfrm>
          <a:prstGeom prst="line">
            <a:avLst/>
          </a:prstGeom>
          <a:noFill/>
          <a:ln w="3175">
            <a:solidFill>
              <a:schemeClr val="accent2"/>
            </a:solidFill>
            <a:round/>
            <a:headEnd/>
            <a:tailEnd/>
          </a:ln>
          <a:effectLst/>
        </p:spPr>
        <p:txBody>
          <a:bodyPr/>
          <a:lstStyle/>
          <a:p>
            <a:pPr algn="ctr" eaLnBrk="0" fontAlgn="base" hangingPunct="0">
              <a:spcBef>
                <a:spcPct val="0"/>
              </a:spcBef>
              <a:spcAft>
                <a:spcPct val="0"/>
              </a:spcAft>
            </a:pPr>
            <a:endParaRPr lang="en-US">
              <a:solidFill>
                <a:srgbClr val="000000"/>
              </a:solidFill>
            </a:endParaRPr>
          </a:p>
        </p:txBody>
      </p:sp>
      <p:sp>
        <p:nvSpPr>
          <p:cNvPr id="7174" name="Rectangle 6"/>
          <p:cNvSpPr>
            <a:spLocks noGrp="1" noChangeArrowheads="1"/>
          </p:cNvSpPr>
          <p:nvPr>
            <p:ph type="dt" sz="half" idx="2"/>
          </p:nvPr>
        </p:nvSpPr>
        <p:spPr bwMode="auto">
          <a:xfrm>
            <a:off x="609600" y="6245225"/>
            <a:ext cx="19812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defRPr sz="1200"/>
            </a:lvl1pPr>
          </a:lstStyle>
          <a:p>
            <a:pPr fontAlgn="base">
              <a:spcBef>
                <a:spcPct val="0"/>
              </a:spcBef>
              <a:spcAft>
                <a:spcPct val="0"/>
              </a:spcAft>
            </a:pPr>
            <a:r>
              <a:rPr lang="en-US" smtClean="0">
                <a:solidFill>
                  <a:srgbClr val="000000"/>
                </a:solidFill>
              </a:rPr>
              <a:t>September 21, 2009</a:t>
            </a:r>
            <a:endParaRPr lang="en-US">
              <a:solidFill>
                <a:srgbClr val="000000"/>
              </a:solidFill>
            </a:endParaRPr>
          </a:p>
        </p:txBody>
      </p:sp>
      <p:sp>
        <p:nvSpPr>
          <p:cNvPr id="7175" name="Rectangle 7"/>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vl1pPr>
          </a:lstStyle>
          <a:p>
            <a:pPr algn="ctr" fontAlgn="base">
              <a:spcBef>
                <a:spcPct val="0"/>
              </a:spcBef>
              <a:spcAft>
                <a:spcPct val="0"/>
              </a:spcAft>
            </a:pPr>
            <a:r>
              <a:rPr lang="en-US" smtClean="0">
                <a:solidFill>
                  <a:srgbClr val="000000"/>
                </a:solidFill>
              </a:rPr>
              <a:t>49th Civil GPS Service Interface Committee, Savannah</a:t>
            </a:r>
            <a:endParaRPr lang="en-US">
              <a:solidFill>
                <a:srgbClr val="000000"/>
              </a:solidFill>
            </a:endParaRPr>
          </a:p>
        </p:txBody>
      </p:sp>
      <p:sp>
        <p:nvSpPr>
          <p:cNvPr id="7176" name="Rectangle 8"/>
          <p:cNvSpPr>
            <a:spLocks noGrp="1" noChangeArrowheads="1"/>
          </p:cNvSpPr>
          <p:nvPr>
            <p:ph type="sldNum" sz="quarter" idx="4"/>
          </p:nvPr>
        </p:nvSpPr>
        <p:spPr bwMode="auto">
          <a:xfrm>
            <a:off x="6553200" y="6245225"/>
            <a:ext cx="12192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fontAlgn="base">
              <a:spcBef>
                <a:spcPct val="0"/>
              </a:spcBef>
              <a:spcAft>
                <a:spcPct val="0"/>
              </a:spcAft>
            </a:pPr>
            <a:fld id="{8971F239-66A1-4522-92AB-B6B8396E3162}" type="slidenum">
              <a:rPr lang="en-US">
                <a:solidFill>
                  <a:srgbClr val="000000"/>
                </a:solidFill>
              </a:rPr>
              <a:pPr fontAlgn="base">
                <a:spcBef>
                  <a:spcPct val="0"/>
                </a:spcBef>
                <a:spcAft>
                  <a:spcPct val="0"/>
                </a:spcAft>
              </a:pPr>
              <a:t>‹#›</a:t>
            </a:fld>
            <a:endParaRPr lang="en-US">
              <a:solidFill>
                <a:srgbClr val="000000"/>
              </a:solidFill>
            </a:endParaRPr>
          </a:p>
        </p:txBody>
      </p:sp>
      <p:pic>
        <p:nvPicPr>
          <p:cNvPr id="7177" name="Picture 9" descr="CA852VOH"/>
          <p:cNvPicPr>
            <a:picLocks noChangeAspect="1" noChangeArrowheads="1"/>
          </p:cNvPicPr>
          <p:nvPr/>
        </p:nvPicPr>
        <p:blipFill>
          <a:blip r:embed="rId13" cstate="print"/>
          <a:srcRect/>
          <a:stretch>
            <a:fillRect/>
          </a:stretch>
        </p:blipFill>
        <p:spPr bwMode="auto">
          <a:xfrm>
            <a:off x="7924800" y="6248400"/>
            <a:ext cx="609600" cy="469900"/>
          </a:xfrm>
          <a:prstGeom prst="rect">
            <a:avLst/>
          </a:prstGeom>
          <a:noFill/>
        </p:spPr>
      </p:pic>
    </p:spTree>
    <p:extLst>
      <p:ext uri="{BB962C8B-B14F-4D97-AF65-F5344CB8AC3E}">
        <p14:creationId xmlns:p14="http://schemas.microsoft.com/office/powerpoint/2010/main" val="519811500"/>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iming>
    <p:tnLst>
      <p:par>
        <p:cTn xmlns:p14="http://schemas.microsoft.com/office/powerpoint/2010/main" id="1" dur="indefinite" restart="never" nodeType="tmRoot"/>
      </p:par>
    </p:tnLst>
  </p:timing>
  <p:hf hdr="0"/>
  <p:txStyles>
    <p:titleStyle>
      <a:lvl1pPr algn="l" rtl="0" fontAlgn="base">
        <a:spcBef>
          <a:spcPct val="0"/>
        </a:spcBef>
        <a:spcAft>
          <a:spcPct val="0"/>
        </a:spcAft>
        <a:defRPr sz="3800">
          <a:solidFill>
            <a:schemeClr val="tx2"/>
          </a:solidFill>
          <a:latin typeface="+mj-lt"/>
          <a:ea typeface="+mj-ea"/>
          <a:cs typeface="+mj-cs"/>
        </a:defRPr>
      </a:lvl1pPr>
      <a:lvl2pPr algn="l" rtl="0" fontAlgn="base">
        <a:spcBef>
          <a:spcPct val="0"/>
        </a:spcBef>
        <a:spcAft>
          <a:spcPct val="0"/>
        </a:spcAft>
        <a:defRPr sz="3800">
          <a:solidFill>
            <a:schemeClr val="tx2"/>
          </a:solidFill>
          <a:latin typeface="Verdana" pitchFamily="34" charset="0"/>
        </a:defRPr>
      </a:lvl2pPr>
      <a:lvl3pPr algn="l" rtl="0" fontAlgn="base">
        <a:spcBef>
          <a:spcPct val="0"/>
        </a:spcBef>
        <a:spcAft>
          <a:spcPct val="0"/>
        </a:spcAft>
        <a:defRPr sz="3800">
          <a:solidFill>
            <a:schemeClr val="tx2"/>
          </a:solidFill>
          <a:latin typeface="Verdana" pitchFamily="34" charset="0"/>
        </a:defRPr>
      </a:lvl3pPr>
      <a:lvl4pPr algn="l" rtl="0" fontAlgn="base">
        <a:spcBef>
          <a:spcPct val="0"/>
        </a:spcBef>
        <a:spcAft>
          <a:spcPct val="0"/>
        </a:spcAft>
        <a:defRPr sz="3800">
          <a:solidFill>
            <a:schemeClr val="tx2"/>
          </a:solidFill>
          <a:latin typeface="Verdana" pitchFamily="34" charset="0"/>
        </a:defRPr>
      </a:lvl4pPr>
      <a:lvl5pPr algn="l" rtl="0" fontAlgn="base">
        <a:spcBef>
          <a:spcPct val="0"/>
        </a:spcBef>
        <a:spcAft>
          <a:spcPct val="0"/>
        </a:spcAft>
        <a:defRPr sz="3800">
          <a:solidFill>
            <a:schemeClr val="tx2"/>
          </a:solidFill>
          <a:latin typeface="Verdana" pitchFamily="34" charset="0"/>
        </a:defRPr>
      </a:lvl5pPr>
      <a:lvl6pPr marL="457200" algn="l" rtl="0" fontAlgn="base">
        <a:spcBef>
          <a:spcPct val="0"/>
        </a:spcBef>
        <a:spcAft>
          <a:spcPct val="0"/>
        </a:spcAft>
        <a:defRPr sz="3800">
          <a:solidFill>
            <a:schemeClr val="tx2"/>
          </a:solidFill>
          <a:latin typeface="Verdana" pitchFamily="34" charset="0"/>
        </a:defRPr>
      </a:lvl6pPr>
      <a:lvl7pPr marL="914400" algn="l" rtl="0" fontAlgn="base">
        <a:spcBef>
          <a:spcPct val="0"/>
        </a:spcBef>
        <a:spcAft>
          <a:spcPct val="0"/>
        </a:spcAft>
        <a:defRPr sz="3800">
          <a:solidFill>
            <a:schemeClr val="tx2"/>
          </a:solidFill>
          <a:latin typeface="Verdana" pitchFamily="34" charset="0"/>
        </a:defRPr>
      </a:lvl7pPr>
      <a:lvl8pPr marL="1371600" algn="l" rtl="0" fontAlgn="base">
        <a:spcBef>
          <a:spcPct val="0"/>
        </a:spcBef>
        <a:spcAft>
          <a:spcPct val="0"/>
        </a:spcAft>
        <a:defRPr sz="3800">
          <a:solidFill>
            <a:schemeClr val="tx2"/>
          </a:solidFill>
          <a:latin typeface="Verdana" pitchFamily="34" charset="0"/>
        </a:defRPr>
      </a:lvl8pPr>
      <a:lvl9pPr marL="1828800" algn="l" rtl="0" fontAlgn="base">
        <a:spcBef>
          <a:spcPct val="0"/>
        </a:spcBef>
        <a:spcAft>
          <a:spcPct val="0"/>
        </a:spcAft>
        <a:defRPr sz="3800">
          <a:solidFill>
            <a:schemeClr val="tx2"/>
          </a:solidFill>
          <a:latin typeface="Verdana" pitchFamily="34" charset="0"/>
        </a:defRPr>
      </a:lvl9pPr>
    </p:titleStyle>
    <p:bodyStyle>
      <a:lvl1pPr marL="469900" indent="-469900" algn="l" rtl="0" fontAlgn="base">
        <a:spcBef>
          <a:spcPct val="20000"/>
        </a:spcBef>
        <a:spcAft>
          <a:spcPct val="0"/>
        </a:spcAft>
        <a:buClr>
          <a:schemeClr val="accent2"/>
        </a:buClr>
        <a:buFont typeface="Wingdings" pitchFamily="2" charset="2"/>
        <a:buChar char="o"/>
        <a:defRPr sz="3000">
          <a:solidFill>
            <a:schemeClr val="tx1"/>
          </a:solidFill>
          <a:latin typeface="+mn-lt"/>
          <a:ea typeface="+mn-ea"/>
          <a:cs typeface="+mn-cs"/>
        </a:defRPr>
      </a:lvl1pPr>
      <a:lvl2pPr marL="908050" indent="-436563" algn="l" rtl="0" fontAlgn="base">
        <a:spcBef>
          <a:spcPct val="20000"/>
        </a:spcBef>
        <a:spcAft>
          <a:spcPct val="0"/>
        </a:spcAft>
        <a:buClr>
          <a:schemeClr val="accent2"/>
        </a:buClr>
        <a:buFont typeface="Wingdings" pitchFamily="2" charset="2"/>
        <a:buChar char="n"/>
        <a:defRPr sz="2600">
          <a:solidFill>
            <a:schemeClr val="tx1"/>
          </a:solidFill>
          <a:latin typeface="+mn-lt"/>
        </a:defRPr>
      </a:lvl2pPr>
      <a:lvl3pPr marL="1304925" indent="-395288" algn="l" rtl="0" fontAlgn="base">
        <a:spcBef>
          <a:spcPct val="20000"/>
        </a:spcBef>
        <a:spcAft>
          <a:spcPct val="0"/>
        </a:spcAft>
        <a:buClr>
          <a:schemeClr val="accent2"/>
        </a:buClr>
        <a:buFont typeface="Wingdings" pitchFamily="2" charset="2"/>
        <a:buChar char="o"/>
        <a:defRPr sz="2300">
          <a:solidFill>
            <a:schemeClr val="tx1"/>
          </a:solidFill>
          <a:latin typeface="+mn-lt"/>
        </a:defRPr>
      </a:lvl3pPr>
      <a:lvl4pPr marL="1693863" indent="-387350" algn="l" rtl="0" fontAlgn="base">
        <a:spcBef>
          <a:spcPct val="20000"/>
        </a:spcBef>
        <a:spcAft>
          <a:spcPct val="0"/>
        </a:spcAft>
        <a:buClr>
          <a:schemeClr val="accent2"/>
        </a:buClr>
        <a:buFont typeface="Wingdings" pitchFamily="2" charset="2"/>
        <a:buChar char="n"/>
        <a:defRPr sz="2000">
          <a:solidFill>
            <a:schemeClr val="tx1"/>
          </a:solidFill>
          <a:latin typeface="+mn-lt"/>
        </a:defRPr>
      </a:lvl4pPr>
      <a:lvl5pPr marL="2093913" indent="-398463" algn="l" rtl="0" fontAlgn="base">
        <a:spcBef>
          <a:spcPct val="25000"/>
        </a:spcBef>
        <a:spcAft>
          <a:spcPct val="0"/>
        </a:spcAft>
        <a:buClr>
          <a:schemeClr val="accent2"/>
        </a:buClr>
        <a:buFont typeface="Wingdings" pitchFamily="2" charset="2"/>
        <a:buChar char="§"/>
        <a:defRPr sz="2000">
          <a:solidFill>
            <a:schemeClr val="tx1"/>
          </a:solidFill>
          <a:latin typeface="+mn-lt"/>
        </a:defRPr>
      </a:lvl5pPr>
      <a:lvl6pPr marL="2551113" indent="-398463" algn="l" rtl="0" fontAlgn="base">
        <a:spcBef>
          <a:spcPct val="25000"/>
        </a:spcBef>
        <a:spcAft>
          <a:spcPct val="0"/>
        </a:spcAft>
        <a:buClr>
          <a:schemeClr val="accent2"/>
        </a:buClr>
        <a:buFont typeface="Wingdings" pitchFamily="2" charset="2"/>
        <a:buChar char="§"/>
        <a:defRPr sz="2000">
          <a:solidFill>
            <a:schemeClr val="tx1"/>
          </a:solidFill>
          <a:latin typeface="+mn-lt"/>
        </a:defRPr>
      </a:lvl6pPr>
      <a:lvl7pPr marL="3008313" indent="-398463" algn="l" rtl="0" fontAlgn="base">
        <a:spcBef>
          <a:spcPct val="25000"/>
        </a:spcBef>
        <a:spcAft>
          <a:spcPct val="0"/>
        </a:spcAft>
        <a:buClr>
          <a:schemeClr val="accent2"/>
        </a:buClr>
        <a:buFont typeface="Wingdings" pitchFamily="2" charset="2"/>
        <a:buChar char="§"/>
        <a:defRPr sz="2000">
          <a:solidFill>
            <a:schemeClr val="tx1"/>
          </a:solidFill>
          <a:latin typeface="+mn-lt"/>
        </a:defRPr>
      </a:lvl7pPr>
      <a:lvl8pPr marL="3465513" indent="-398463" algn="l" rtl="0" fontAlgn="base">
        <a:spcBef>
          <a:spcPct val="25000"/>
        </a:spcBef>
        <a:spcAft>
          <a:spcPct val="0"/>
        </a:spcAft>
        <a:buClr>
          <a:schemeClr val="accent2"/>
        </a:buClr>
        <a:buFont typeface="Wingdings" pitchFamily="2" charset="2"/>
        <a:buChar char="§"/>
        <a:defRPr sz="2000">
          <a:solidFill>
            <a:schemeClr val="tx1"/>
          </a:solidFill>
          <a:latin typeface="+mn-lt"/>
        </a:defRPr>
      </a:lvl8pPr>
      <a:lvl9pPr marL="3922713" indent="-398463" algn="l" rtl="0" fontAlgn="base">
        <a:spcBef>
          <a:spcPct val="25000"/>
        </a:spcBef>
        <a:spcAft>
          <a:spcPct val="0"/>
        </a:spcAft>
        <a:buClr>
          <a:schemeClr val="accent2"/>
        </a:buClr>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dirty="0" smtClean="0"/>
              <a:t>Click to edit Master title style</a:t>
            </a:r>
            <a:endParaRPr kumimoji="0" lang="en-US" dirty="0"/>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pPr fontAlgn="base">
              <a:spcBef>
                <a:spcPct val="0"/>
              </a:spcBef>
              <a:spcAft>
                <a:spcPct val="0"/>
              </a:spcAft>
              <a:defRPr/>
            </a:pPr>
            <a:endParaRPr lang="en-US" dirty="0">
              <a:solidFill>
                <a:srgbClr val="464653"/>
              </a:solidFill>
              <a:latin typeface="Helvetica" pitchFamily="34" charset="0"/>
              <a:cs typeface="Arial" charset="0"/>
            </a:endParaRPr>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pPr fontAlgn="base">
              <a:spcBef>
                <a:spcPct val="0"/>
              </a:spcBef>
              <a:spcAft>
                <a:spcPct val="0"/>
              </a:spcAft>
            </a:pPr>
            <a:endParaRPr lang="en-US" dirty="0">
              <a:solidFill>
                <a:srgbClr val="464653"/>
              </a:solidFill>
              <a:latin typeface="Helvetica" pitchFamily="34" charset="0"/>
              <a:cs typeface="Arial" charset="0"/>
            </a:endParaRPr>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pPr fontAlgn="base">
              <a:spcBef>
                <a:spcPct val="0"/>
              </a:spcBef>
              <a:spcAft>
                <a:spcPct val="0"/>
              </a:spcAft>
              <a:defRPr/>
            </a:pPr>
            <a:fld id="{BB50CB45-3AAF-4E39-BCF0-4FD3B4F25E46}" type="slidenum">
              <a:rPr lang="en-US" smtClean="0">
                <a:solidFill>
                  <a:srgbClr val="464653"/>
                </a:solidFill>
                <a:latin typeface="Helvetica" pitchFamily="34" charset="0"/>
                <a:cs typeface="Arial" charset="0"/>
              </a:rPr>
              <a:pPr fontAlgn="base">
                <a:spcBef>
                  <a:spcPct val="0"/>
                </a:spcBef>
                <a:spcAft>
                  <a:spcPct val="0"/>
                </a:spcAft>
                <a:defRPr/>
              </a:pPr>
              <a:t>‹#›</a:t>
            </a:fld>
            <a:endParaRPr lang="en-US" dirty="0">
              <a:solidFill>
                <a:srgbClr val="464653"/>
              </a:solidFill>
              <a:latin typeface="Helvetica" pitchFamily="34" charset="0"/>
              <a:cs typeface="Arial" charset="0"/>
            </a:endParaRPr>
          </a:p>
        </p:txBody>
      </p:sp>
      <p:sp>
        <p:nvSpPr>
          <p:cNvPr id="28" name="Straight Connector 27"/>
          <p:cNvSpPr>
            <a:spLocks noChangeShapeType="1"/>
          </p:cNvSpPr>
          <p:nvPr/>
        </p:nvSpPr>
        <p:spPr bwMode="auto">
          <a:xfrm>
            <a:off x="457200" y="6373504"/>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pPr eaLnBrk="0" fontAlgn="base" hangingPunct="0">
              <a:spcBef>
                <a:spcPct val="0"/>
              </a:spcBef>
              <a:spcAft>
                <a:spcPct val="0"/>
              </a:spcAft>
            </a:pPr>
            <a:endParaRPr lang="en-US" dirty="0">
              <a:solidFill>
                <a:prstClr val="black"/>
              </a:solidFill>
              <a:latin typeface="Helvetica" pitchFamily="34" charset="0"/>
              <a:cs typeface="Arial" charset="0"/>
            </a:endParaRPr>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dirty="0">
              <a:solidFill>
                <a:prstClr val="white"/>
              </a:solidFill>
              <a:latin typeface="Gill Sans MT"/>
            </a:endParaRPr>
          </a:p>
        </p:txBody>
      </p:sp>
    </p:spTree>
    <p:extLst>
      <p:ext uri="{BB962C8B-B14F-4D97-AF65-F5344CB8AC3E}">
        <p14:creationId xmlns:p14="http://schemas.microsoft.com/office/powerpoint/2010/main" val="2082122924"/>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hf hdr="0" ftr="0" dt="0"/>
  <p:txStyles>
    <p:titleStyle>
      <a:lvl1pPr algn="l" rtl="0" eaLnBrk="1" latinLnBrk="0" hangingPunct="1">
        <a:spcBef>
          <a:spcPct val="0"/>
        </a:spcBef>
        <a:buNone/>
        <a:defRPr kumimoji="0" sz="3200" b="1" i="0" kern="1200" baseline="0">
          <a:solidFill>
            <a:srgbClr val="C00000"/>
          </a:solidFill>
          <a:latin typeface="Calibri" pitchFamily="34" charset="0"/>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7AC45D-562A-464C-A34D-36F9D5C3E3F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3CCDD5-3AAC-4FE3-A175-EC21A3BB8477}"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spTree>
    <p:extLst>
      <p:ext uri="{BB962C8B-B14F-4D97-AF65-F5344CB8AC3E}">
        <p14:creationId xmlns:p14="http://schemas.microsoft.com/office/powerpoint/2010/main" val="24429276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alpha val="0"/>
          </a:schemeClr>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zh-CN" smtClean="0"/>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898989"/>
                </a:solidFill>
                <a:latin typeface="Calibri" pitchFamily="34" charset="0"/>
                <a:cs typeface="Arial" charset="0"/>
              </a:defRPr>
            </a:lvl1pPr>
          </a:lstStyle>
          <a:p>
            <a:pPr fontAlgn="base">
              <a:spcBef>
                <a:spcPct val="0"/>
              </a:spcBef>
              <a:spcAft>
                <a:spcPct val="0"/>
              </a:spcAft>
              <a:defRPr/>
            </a:pPr>
            <a:fld id="{16059213-E147-42E5-81CC-B89547622208}" type="datetimeFigureOut">
              <a:rPr lang="en-US" altLang="zh-CN">
                <a:ea typeface="宋体"/>
              </a:rPr>
              <a:pPr fontAlgn="base">
                <a:spcBef>
                  <a:spcPct val="0"/>
                </a:spcBef>
                <a:spcAft>
                  <a:spcPct val="0"/>
                </a:spcAft>
                <a:defRPr/>
              </a:pPr>
              <a:t>1/27/15</a:t>
            </a:fld>
            <a:endParaRPr lang="en-US" altLang="zh-CN">
              <a:ea typeface="宋体"/>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a:solidFill>
                  <a:srgbClr val="898989"/>
                </a:solidFill>
                <a:latin typeface="Calibri" pitchFamily="34" charset="0"/>
                <a:cs typeface="Arial" charset="0"/>
              </a:defRPr>
            </a:lvl1pPr>
          </a:lstStyle>
          <a:p>
            <a:pPr fontAlgn="base">
              <a:spcBef>
                <a:spcPct val="0"/>
              </a:spcBef>
              <a:spcAft>
                <a:spcPct val="0"/>
              </a:spcAft>
              <a:defRPr/>
            </a:pPr>
            <a:endParaRPr lang="zh-CN" altLang="zh-CN">
              <a:ea typeface="宋体"/>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itchFamily="34" charset="0"/>
                <a:cs typeface="Arial" charset="0"/>
              </a:defRPr>
            </a:lvl1pPr>
          </a:lstStyle>
          <a:p>
            <a:pPr fontAlgn="base">
              <a:spcBef>
                <a:spcPct val="0"/>
              </a:spcBef>
              <a:spcAft>
                <a:spcPct val="0"/>
              </a:spcAft>
              <a:defRPr/>
            </a:pPr>
            <a:fld id="{2C2EEB6D-A53B-4439-92EE-D35AE73276AE}" type="slidenum">
              <a:rPr lang="en-US" altLang="zh-CN">
                <a:ea typeface="宋体"/>
              </a:rPr>
              <a:pPr fontAlgn="base">
                <a:spcBef>
                  <a:spcPct val="0"/>
                </a:spcBef>
                <a:spcAft>
                  <a:spcPct val="0"/>
                </a:spcAft>
                <a:defRPr/>
              </a:pPr>
              <a:t>‹#›</a:t>
            </a:fld>
            <a:endParaRPr lang="en-US" altLang="zh-CN">
              <a:ea typeface="宋体"/>
            </a:endParaRPr>
          </a:p>
        </p:txBody>
      </p:sp>
    </p:spTree>
    <p:extLst>
      <p:ext uri="{BB962C8B-B14F-4D97-AF65-F5344CB8AC3E}">
        <p14:creationId xmlns:p14="http://schemas.microsoft.com/office/powerpoint/2010/main" val="2453502016"/>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7F68BF-63C9-40EC-887F-3F5043CF5EA4}" type="datetimeFigureOut">
              <a:rPr lang="en-US" smtClean="0">
                <a:solidFill>
                  <a:prstClr val="black">
                    <a:tint val="75000"/>
                  </a:prstClr>
                </a:solidFill>
                <a:latin typeface="Calibri"/>
              </a:rPr>
              <a:pPr/>
              <a:t>1/27/15</a:t>
            </a:fld>
            <a:endParaRPr lang="en-US">
              <a:solidFill>
                <a:prstClr val="black">
                  <a:tint val="75000"/>
                </a:prstClr>
              </a:solidFill>
              <a:latin typeface="Calibri"/>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A4E195-5A3B-4F67-828A-9A21A698FA3A}" type="slidenum">
              <a:rPr lang="en-US" smtClean="0">
                <a:solidFill>
                  <a:prstClr val="black">
                    <a:tint val="75000"/>
                  </a:prstClr>
                </a:solidFill>
                <a:latin typeface="Calibri"/>
              </a:rPr>
              <a:pPr/>
              <a:t>‹#›</a:t>
            </a:fld>
            <a:endParaRPr lang="en-US">
              <a:solidFill>
                <a:prstClr val="black">
                  <a:tint val="75000"/>
                </a:prstClr>
              </a:solidFill>
              <a:latin typeface="Calibri"/>
            </a:endParaRPr>
          </a:p>
        </p:txBody>
      </p:sp>
      <p:pic>
        <p:nvPicPr>
          <p:cNvPr id="8" name="Picture 7" descr="ASTRA small.p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9144000" cy="779249"/>
          </a:xfrm>
          <a:prstGeom prst="rect">
            <a:avLst/>
          </a:prstGeom>
        </p:spPr>
      </p:pic>
    </p:spTree>
    <p:extLst>
      <p:ext uri="{BB962C8B-B14F-4D97-AF65-F5344CB8AC3E}">
        <p14:creationId xmlns:p14="http://schemas.microsoft.com/office/powerpoint/2010/main" val="4114291127"/>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defRPr sz="1400"/>
            </a:lvl1pPr>
          </a:lstStyle>
          <a:p>
            <a:pPr fontAlgn="base">
              <a:spcBef>
                <a:spcPct val="0"/>
              </a:spcBef>
              <a:spcAft>
                <a:spcPct val="0"/>
              </a:spcAft>
            </a:pPr>
            <a:endParaRPr lang="en-US" smtClean="0">
              <a:solidFill>
                <a:srgbClr val="000000"/>
              </a:solidFill>
              <a:latin typeface="Arial" charset="0"/>
              <a:ea typeface="ＭＳ Ｐゴシック" charset="0"/>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a:defRPr sz="1400"/>
            </a:lvl1pPr>
          </a:lstStyle>
          <a:p>
            <a:pPr fontAlgn="base">
              <a:spcBef>
                <a:spcPct val="0"/>
              </a:spcBef>
              <a:spcAft>
                <a:spcPct val="0"/>
              </a:spcAft>
            </a:pPr>
            <a:endParaRPr lang="en-US" smtClean="0">
              <a:solidFill>
                <a:srgbClr val="000000"/>
              </a:solidFill>
              <a:latin typeface="Arial" charset="0"/>
              <a:ea typeface="ＭＳ Ｐゴシック" charset="0"/>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D28FF0AF-AA7B-AA4E-A4CC-3EC7551E889D}" type="slidenum">
              <a:rPr lang="en-US" smtClean="0">
                <a:solidFill>
                  <a:srgbClr val="000000"/>
                </a:solidFill>
                <a:latin typeface="Arial" charset="0"/>
                <a:ea typeface="ＭＳ Ｐゴシック" charset="0"/>
              </a:rPr>
              <a:pPr fontAlgn="base">
                <a:spcBef>
                  <a:spcPct val="0"/>
                </a:spcBef>
                <a:spcAft>
                  <a:spcPct val="0"/>
                </a:spcAft>
              </a:pPr>
              <a:t>‹#›</a:t>
            </a:fld>
            <a:endParaRPr lang="en-US" smtClean="0">
              <a:solidFill>
                <a:srgbClr val="000000"/>
              </a:solidFill>
              <a:latin typeface="Arial" charset="0"/>
              <a:ea typeface="ＭＳ Ｐゴシック" charset="0"/>
            </a:endParaRPr>
          </a:p>
        </p:txBody>
      </p:sp>
    </p:spTree>
    <p:extLst>
      <p:ext uri="{BB962C8B-B14F-4D97-AF65-F5344CB8AC3E}">
        <p14:creationId xmlns:p14="http://schemas.microsoft.com/office/powerpoint/2010/main" val="3560811571"/>
      </p:ext>
    </p:extLst>
  </p:cSld>
  <p:clrMap bg1="lt1" tx1="dk1" bg2="lt2" tx2="dk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ea typeface="ＭＳ Ｐゴシック" charset="0"/>
        </a:defRPr>
      </a:lvl2pPr>
      <a:lvl3pPr algn="ctr" rtl="0" fontAlgn="base">
        <a:spcBef>
          <a:spcPct val="0"/>
        </a:spcBef>
        <a:spcAft>
          <a:spcPct val="0"/>
        </a:spcAft>
        <a:defRPr sz="4400">
          <a:solidFill>
            <a:schemeClr val="tx2"/>
          </a:solidFill>
          <a:latin typeface="Arial" charset="0"/>
          <a:ea typeface="ＭＳ Ｐゴシック" charset="0"/>
        </a:defRPr>
      </a:lvl3pPr>
      <a:lvl4pPr algn="ctr" rtl="0" fontAlgn="base">
        <a:spcBef>
          <a:spcPct val="0"/>
        </a:spcBef>
        <a:spcAft>
          <a:spcPct val="0"/>
        </a:spcAft>
        <a:defRPr sz="4400">
          <a:solidFill>
            <a:schemeClr val="tx2"/>
          </a:solidFill>
          <a:latin typeface="Arial" charset="0"/>
          <a:ea typeface="ＭＳ Ｐゴシック" charset="0"/>
        </a:defRPr>
      </a:lvl4pPr>
      <a:lvl5pPr algn="ctr" rtl="0" fontAlgn="base">
        <a:spcBef>
          <a:spcPct val="0"/>
        </a:spcBef>
        <a:spcAft>
          <a:spcPct val="0"/>
        </a:spcAft>
        <a:defRPr sz="4400">
          <a:solidFill>
            <a:schemeClr val="tx2"/>
          </a:solidFill>
          <a:latin typeface="Arial" charset="0"/>
          <a:ea typeface="ＭＳ Ｐゴシック" charset="0"/>
        </a:defRPr>
      </a:lvl5pPr>
      <a:lvl6pPr marL="457200" algn="ctr" rtl="0" fontAlgn="base">
        <a:spcBef>
          <a:spcPct val="0"/>
        </a:spcBef>
        <a:spcAft>
          <a:spcPct val="0"/>
        </a:spcAft>
        <a:defRPr sz="4400">
          <a:solidFill>
            <a:schemeClr val="tx2"/>
          </a:solidFill>
          <a:latin typeface="Arial" charset="0"/>
          <a:ea typeface="ＭＳ Ｐゴシック" charset="0"/>
        </a:defRPr>
      </a:lvl6pPr>
      <a:lvl7pPr marL="914400" algn="ctr" rtl="0" fontAlgn="base">
        <a:spcBef>
          <a:spcPct val="0"/>
        </a:spcBef>
        <a:spcAft>
          <a:spcPct val="0"/>
        </a:spcAft>
        <a:defRPr sz="4400">
          <a:solidFill>
            <a:schemeClr val="tx2"/>
          </a:solidFill>
          <a:latin typeface="Arial" charset="0"/>
          <a:ea typeface="ＭＳ Ｐゴシック" charset="0"/>
        </a:defRPr>
      </a:lvl7pPr>
      <a:lvl8pPr marL="1371600" algn="ctr" rtl="0" fontAlgn="base">
        <a:spcBef>
          <a:spcPct val="0"/>
        </a:spcBef>
        <a:spcAft>
          <a:spcPct val="0"/>
        </a:spcAft>
        <a:defRPr sz="4400">
          <a:solidFill>
            <a:schemeClr val="tx2"/>
          </a:solidFill>
          <a:latin typeface="Arial" charset="0"/>
          <a:ea typeface="ＭＳ Ｐゴシック" charset="0"/>
        </a:defRPr>
      </a:lvl8pPr>
      <a:lvl9pPr marL="1828800" algn="ctr" rtl="0" fontAlgn="base">
        <a:spcBef>
          <a:spcPct val="0"/>
        </a:spcBef>
        <a:spcAft>
          <a:spcPct val="0"/>
        </a:spcAft>
        <a:defRPr sz="4400">
          <a:solidFill>
            <a:schemeClr val="tx2"/>
          </a:solidFill>
          <a:latin typeface="Arial" charset="0"/>
          <a:ea typeface="ＭＳ Ｐゴシック"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mn-ea"/>
        </a:defRPr>
      </a:lvl2pPr>
      <a:lvl3pPr marL="1143000" indent="-228600" algn="l" rtl="0" fontAlgn="base">
        <a:spcBef>
          <a:spcPct val="20000"/>
        </a:spcBef>
        <a:spcAft>
          <a:spcPct val="0"/>
        </a:spcAft>
        <a:buChar char="•"/>
        <a:defRPr sz="2400">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mn-lt"/>
          <a:ea typeface="+mn-ea"/>
        </a:defRPr>
      </a:lvl4pPr>
      <a:lvl5pPr marL="2057400" indent="-228600" algn="l" rtl="0" fontAlgn="base">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1" Type="http://schemas.openxmlformats.org/officeDocument/2006/relationships/slideLayout" Target="../slideLayouts/slideLayout93.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93.xml"/><Relationship Id="rId4" Type="http://schemas.openxmlformats.org/officeDocument/2006/relationships/image" Target="../media/image11.png"/><Relationship Id="rId1" Type="http://schemas.microsoft.com/office/2007/relationships/media" Target="../media/media1.mpg"/><Relationship Id="rId2" Type="http://schemas.openxmlformats.org/officeDocument/2006/relationships/video" Target="../media/media1.m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3.xml"/><Relationship Id="rId4" Type="http://schemas.openxmlformats.org/officeDocument/2006/relationships/image" Target="../media/image12.png"/><Relationship Id="rId5" Type="http://schemas.openxmlformats.org/officeDocument/2006/relationships/image" Target="../media/image13.png"/><Relationship Id="rId1" Type="http://schemas.microsoft.com/office/2007/relationships/media" Target="../media/media2.mov"/><Relationship Id="rId2" Type="http://schemas.openxmlformats.org/officeDocument/2006/relationships/video" Target="../media/media2.mov"/></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3.xml"/><Relationship Id="rId2" Type="http://schemas.openxmlformats.org/officeDocument/2006/relationships/image" Target="../media/image14.png"/><Relationship Id="rId3"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5.png"/><Relationship Id="rId5" Type="http://schemas.openxmlformats.org/officeDocument/2006/relationships/image" Target="../media/image16.png"/><Relationship Id="rId1" Type="http://schemas.openxmlformats.org/officeDocument/2006/relationships/slideLayout" Target="../slideLayouts/slideLayout93.xml"/><Relationship Id="rId2"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7.png"/><Relationship Id="rId5" Type="http://schemas.openxmlformats.org/officeDocument/2006/relationships/image" Target="../media/image18.png"/><Relationship Id="rId1" Type="http://schemas.openxmlformats.org/officeDocument/2006/relationships/slideLayout" Target="../slideLayouts/slideLayout93.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0.png"/><Relationship Id="rId1" Type="http://schemas.openxmlformats.org/officeDocument/2006/relationships/slideLayout" Target="../slideLayouts/slideLayout93.xml"/><Relationship Id="rId2"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21.emf"/><Relationship Id="rId4" Type="http://schemas.openxmlformats.org/officeDocument/2006/relationships/image" Target="../media/image22.png"/><Relationship Id="rId5" Type="http://schemas.openxmlformats.org/officeDocument/2006/relationships/image" Target="../media/image23.png"/><Relationship Id="rId6" Type="http://schemas.openxmlformats.org/officeDocument/2006/relationships/image" Target="../media/image24.png"/><Relationship Id="rId7" Type="http://schemas.openxmlformats.org/officeDocument/2006/relationships/image" Target="../media/image25.emf"/><Relationship Id="rId1" Type="http://schemas.openxmlformats.org/officeDocument/2006/relationships/slideLayout" Target="../slideLayouts/slideLayout120.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image" Target="../media/image21.emf"/><Relationship Id="rId4" Type="http://schemas.openxmlformats.org/officeDocument/2006/relationships/image" Target="../media/image22.png"/><Relationship Id="rId5" Type="http://schemas.openxmlformats.org/officeDocument/2006/relationships/image" Target="../media/image23.png"/><Relationship Id="rId6" Type="http://schemas.openxmlformats.org/officeDocument/2006/relationships/image" Target="../media/image24.png"/><Relationship Id="rId7" Type="http://schemas.openxmlformats.org/officeDocument/2006/relationships/image" Target="../media/image25.emf"/><Relationship Id="rId8" Type="http://schemas.openxmlformats.org/officeDocument/2006/relationships/image" Target="../media/image26.png"/><Relationship Id="rId1" Type="http://schemas.openxmlformats.org/officeDocument/2006/relationships/slideLayout" Target="../slideLayouts/slideLayout120.xml"/><Relationship Id="rId2"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0.xml"/><Relationship Id="rId2"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20.xml"/><Relationship Id="rId4" Type="http://schemas.openxmlformats.org/officeDocument/2006/relationships/image" Target="../media/image28.png"/><Relationship Id="rId1" Type="http://schemas.microsoft.com/office/2007/relationships/media" Target="../media/media3.mp4"/><Relationship Id="rId2" Type="http://schemas.openxmlformats.org/officeDocument/2006/relationships/video" Target="../media/media3.mp4"/></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20.xml"/><Relationship Id="rId4" Type="http://schemas.openxmlformats.org/officeDocument/2006/relationships/image" Target="../media/image29.png"/><Relationship Id="rId1" Type="http://schemas.microsoft.com/office/2007/relationships/media" Target="../media/media4.mov"/><Relationship Id="rId2" Type="http://schemas.openxmlformats.org/officeDocument/2006/relationships/video" Target="../media/media4.mov"/></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0.xml"/><Relationship Id="rId2" Type="http://schemas.openxmlformats.org/officeDocument/2006/relationships/image" Target="../media/image3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5.xml"/><Relationship Id="rId2" Type="http://schemas.openxmlformats.org/officeDocument/2006/relationships/image" Target="../media/image31.png"/><Relationship Id="rId3" Type="http://schemas.openxmlformats.org/officeDocument/2006/relationships/image" Target="../media/image32.wmf"/></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microsoft.com/office/2007/relationships/hdphoto" Target="../media/hdphoto1.wdp"/><Relationship Id="rId1" Type="http://schemas.openxmlformats.org/officeDocument/2006/relationships/slideLayout" Target="../slideLayouts/slideLayout115.xml"/><Relationship Id="rId2" Type="http://schemas.openxmlformats.org/officeDocument/2006/relationships/notesSlide" Target="../notesSlides/notesSlide6.xml"/></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4" Type="http://schemas.openxmlformats.org/officeDocument/2006/relationships/image" Target="../media/image39.png"/><Relationship Id="rId1" Type="http://schemas.openxmlformats.org/officeDocument/2006/relationships/slideLayout" Target="../slideLayouts/slideLayout115.xml"/><Relationship Id="rId2" Type="http://schemas.openxmlformats.org/officeDocument/2006/relationships/image" Target="../media/image37.png"/></Relationships>
</file>

<file path=ppt/slides/_rels/slide18.xml.rels><?xml version="1.0" encoding="UTF-8" standalone="yes"?>
<Relationships xmlns="http://schemas.openxmlformats.org/package/2006/relationships"><Relationship Id="rId3" Type="http://schemas.openxmlformats.org/officeDocument/2006/relationships/image" Target="../media/image41.png"/><Relationship Id="rId4" Type="http://schemas.openxmlformats.org/officeDocument/2006/relationships/image" Target="../media/image42.png"/><Relationship Id="rId5" Type="http://schemas.openxmlformats.org/officeDocument/2006/relationships/image" Target="../media/image43.png"/><Relationship Id="rId6" Type="http://schemas.openxmlformats.org/officeDocument/2006/relationships/image" Target="../media/image44.jpeg"/><Relationship Id="rId7" Type="http://schemas.openxmlformats.org/officeDocument/2006/relationships/image" Target="../media/image45.png"/><Relationship Id="rId8" Type="http://schemas.openxmlformats.org/officeDocument/2006/relationships/image" Target="../media/image46.png"/><Relationship Id="rId9" Type="http://schemas.openxmlformats.org/officeDocument/2006/relationships/image" Target="../media/image47.jpeg"/><Relationship Id="rId1" Type="http://schemas.openxmlformats.org/officeDocument/2006/relationships/slideLayout" Target="../slideLayouts/slideLayout130.xml"/><Relationship Id="rId2" Type="http://schemas.openxmlformats.org/officeDocument/2006/relationships/image" Target="../media/image40.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15.xml"/><Relationship Id="rId4" Type="http://schemas.openxmlformats.org/officeDocument/2006/relationships/image" Target="../media/image48.png"/><Relationship Id="rId1" Type="http://schemas.microsoft.com/office/2007/relationships/media" Target="../media/media5.avi"/><Relationship Id="rId2" Type="http://schemas.openxmlformats.org/officeDocument/2006/relationships/video" Target="../media/media5.avi"/></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5.xml"/><Relationship Id="rId2" Type="http://schemas.openxmlformats.org/officeDocument/2006/relationships/image" Target="../media/image49.png"/><Relationship Id="rId3" Type="http://schemas.openxmlformats.org/officeDocument/2006/relationships/image" Target="../media/image50.png"/></Relationships>
</file>

<file path=ppt/slides/_rels/slide21.xml.rels><?xml version="1.0" encoding="UTF-8" standalone="yes"?>
<Relationships xmlns="http://schemas.openxmlformats.org/package/2006/relationships"><Relationship Id="rId3" Type="http://schemas.openxmlformats.org/officeDocument/2006/relationships/image" Target="../media/image51.jpg"/><Relationship Id="rId4" Type="http://schemas.openxmlformats.org/officeDocument/2006/relationships/hyperlink" Target="http://www.cnn.com/2014/09/11/tech/innovation/solar-storm/" TargetMode="External"/><Relationship Id="rId5" Type="http://schemas.openxmlformats.org/officeDocument/2006/relationships/hyperlink" Target="http://guardianlv.com/2014/12/sun-fires-solar-flare-triggering-blackouts-on-earth/" TargetMode="External"/><Relationship Id="rId1" Type="http://schemas.openxmlformats.org/officeDocument/2006/relationships/slideLayout" Target="../slideLayouts/slideLayout109.xml"/><Relationship Id="rId2" Type="http://schemas.openxmlformats.org/officeDocument/2006/relationships/notesSlide" Target="../notesSlides/notesSlide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smtClean="0"/>
              <a:t>Space Weather and GNSS</a:t>
            </a:r>
            <a:endParaRPr lang="en-US" b="1" dirty="0"/>
          </a:p>
        </p:txBody>
      </p:sp>
      <p:sp>
        <p:nvSpPr>
          <p:cNvPr id="3" name="Subtitle 2"/>
          <p:cNvSpPr>
            <a:spLocks noGrp="1"/>
          </p:cNvSpPr>
          <p:nvPr>
            <p:ph type="subTitle" idx="1"/>
          </p:nvPr>
        </p:nvSpPr>
        <p:spPr>
          <a:xfrm>
            <a:off x="1371600" y="3427046"/>
            <a:ext cx="6400800" cy="2688492"/>
          </a:xfrm>
        </p:spPr>
        <p:txBody>
          <a:bodyPr/>
          <a:lstStyle/>
          <a:p>
            <a:r>
              <a:rPr lang="en-US" dirty="0" smtClean="0">
                <a:solidFill>
                  <a:schemeClr val="tx1">
                    <a:lumMod val="65000"/>
                    <a:lumOff val="35000"/>
                  </a:schemeClr>
                </a:solidFill>
              </a:rPr>
              <a:t>Joe Kunches</a:t>
            </a:r>
          </a:p>
          <a:p>
            <a:r>
              <a:rPr lang="en-US" dirty="0" smtClean="0">
                <a:solidFill>
                  <a:schemeClr val="tx1">
                    <a:lumMod val="65000"/>
                    <a:lumOff val="35000"/>
                  </a:schemeClr>
                </a:solidFill>
              </a:rPr>
              <a:t>Director, Space Weather Services</a:t>
            </a:r>
          </a:p>
          <a:p>
            <a:r>
              <a:rPr lang="en-US" dirty="0" smtClean="0">
                <a:solidFill>
                  <a:schemeClr val="tx1">
                    <a:lumMod val="65000"/>
                    <a:lumOff val="35000"/>
                  </a:schemeClr>
                </a:solidFill>
              </a:rPr>
              <a:t>ASTRA </a:t>
            </a:r>
          </a:p>
          <a:p>
            <a:r>
              <a:rPr lang="en-US" dirty="0" smtClean="0">
                <a:solidFill>
                  <a:schemeClr val="tx1">
                    <a:lumMod val="65000"/>
                    <a:lumOff val="35000"/>
                  </a:schemeClr>
                </a:solidFill>
              </a:rPr>
              <a:t>Boulder, Colorado</a:t>
            </a:r>
          </a:p>
          <a:p>
            <a:endParaRPr lang="en-US" dirty="0">
              <a:solidFill>
                <a:schemeClr val="tx1">
                  <a:lumMod val="65000"/>
                  <a:lumOff val="35000"/>
                </a:schemeClr>
              </a:solidFill>
            </a:endParaRPr>
          </a:p>
        </p:txBody>
      </p:sp>
      <p:sp>
        <p:nvSpPr>
          <p:cNvPr id="4" name="TextBox 3"/>
          <p:cNvSpPr txBox="1"/>
          <p:nvPr/>
        </p:nvSpPr>
        <p:spPr>
          <a:xfrm>
            <a:off x="226595" y="5789528"/>
            <a:ext cx="2290010" cy="923330"/>
          </a:xfrm>
          <a:prstGeom prst="rect">
            <a:avLst/>
          </a:prstGeom>
          <a:noFill/>
        </p:spPr>
        <p:txBody>
          <a:bodyPr wrap="none" rtlCol="0">
            <a:spAutoFit/>
          </a:bodyPr>
          <a:lstStyle/>
          <a:p>
            <a:r>
              <a:rPr lang="en-US" i="1" dirty="0" smtClean="0"/>
              <a:t>Resilient PNT Forum II</a:t>
            </a:r>
          </a:p>
          <a:p>
            <a:r>
              <a:rPr lang="en-US" i="1" dirty="0" smtClean="0"/>
              <a:t>Dana Point, CA</a:t>
            </a:r>
          </a:p>
          <a:p>
            <a:r>
              <a:rPr lang="en-US" i="1" dirty="0" smtClean="0"/>
              <a:t>January 26, 2015</a:t>
            </a:r>
            <a:endParaRPr lang="en-US" i="1" dirty="0"/>
          </a:p>
        </p:txBody>
      </p:sp>
    </p:spTree>
    <p:extLst>
      <p:ext uri="{BB962C8B-B14F-4D97-AF65-F5344CB8AC3E}">
        <p14:creationId xmlns:p14="http://schemas.microsoft.com/office/powerpoint/2010/main" val="301162380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mpilinski\Desktop\WORK\ASTRA_banner_v2.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288" y="-12699"/>
            <a:ext cx="9148763" cy="774700"/>
          </a:xfrm>
          <a:prstGeom prst="rect">
            <a:avLst/>
          </a:prstGeom>
          <a:noFill/>
          <a:extLst>
            <a:ext uri="{909E8E84-426E-40dd-AFC4-6F175D3DCCD1}">
              <a14:hiddenFill xmlns:a14="http://schemas.microsoft.com/office/drawing/2010/main">
                <a:solidFill>
                  <a:srgbClr val="FFFFFF"/>
                </a:solidFill>
              </a14:hiddenFill>
            </a:ext>
          </a:extLst>
        </p:spPr>
      </p:pic>
      <p:sp>
        <p:nvSpPr>
          <p:cNvPr id="45" name="Title 1"/>
          <p:cNvSpPr txBox="1">
            <a:spLocks/>
          </p:cNvSpPr>
          <p:nvPr/>
        </p:nvSpPr>
        <p:spPr bwMode="auto">
          <a:xfrm>
            <a:off x="0" y="-76200"/>
            <a:ext cx="6629400" cy="838201"/>
          </a:xfrm>
          <a:prstGeom prst="rect">
            <a:avLst/>
          </a:prstGeom>
          <a:noFill/>
          <a:ln w="12700">
            <a:noFill/>
            <a:miter lim="800000"/>
            <a:headEnd/>
            <a:tailEnd/>
          </a:ln>
        </p:spPr>
        <p:txBody>
          <a:bodyPr vert="horz" wrap="square" lIns="90487" tIns="44450" rIns="90487" bIns="44450" numCol="1" anchor="b" anchorCtr="0" compatLnSpc="1">
            <a:prstTxWarp prst="textNoShape">
              <a:avLst/>
            </a:prstTxWarp>
          </a:bodyPr>
          <a:lstStyle/>
          <a:p>
            <a:pPr eaLnBrk="0" fontAlgn="base" hangingPunct="0">
              <a:spcBef>
                <a:spcPct val="0"/>
              </a:spcBef>
              <a:spcAft>
                <a:spcPct val="0"/>
              </a:spcAft>
            </a:pPr>
            <a:r>
              <a:rPr lang="en-US" sz="2800" b="1" dirty="0" smtClean="0">
                <a:solidFill>
                  <a:prstClr val="white"/>
                </a:solidFill>
                <a:latin typeface="Open Sans"/>
                <a:cs typeface="Calibri" pitchFamily="34" charset="0"/>
              </a:rPr>
              <a:t>July 23, 2012 -- Happenings</a:t>
            </a:r>
          </a:p>
        </p:txBody>
      </p:sp>
      <p:sp>
        <p:nvSpPr>
          <p:cNvPr id="2" name="TextBox 1"/>
          <p:cNvSpPr txBox="1"/>
          <p:nvPr/>
        </p:nvSpPr>
        <p:spPr>
          <a:xfrm>
            <a:off x="457200" y="990600"/>
            <a:ext cx="7283752" cy="5632311"/>
          </a:xfrm>
          <a:prstGeom prst="rect">
            <a:avLst/>
          </a:prstGeom>
          <a:noFill/>
        </p:spPr>
        <p:txBody>
          <a:bodyPr wrap="square" rtlCol="0">
            <a:spAutoFit/>
          </a:bodyPr>
          <a:lstStyle/>
          <a:p>
            <a:pPr marL="342900" indent="-342900">
              <a:buFont typeface="Arial"/>
              <a:buChar char="•"/>
            </a:pPr>
            <a:r>
              <a:rPr lang="en-US" sz="4000" dirty="0" smtClean="0">
                <a:solidFill>
                  <a:prstClr val="black"/>
                </a:solidFill>
                <a:latin typeface="Open Sans"/>
              </a:rPr>
              <a:t>2012 Elections in the U. S. were looming.</a:t>
            </a:r>
          </a:p>
          <a:p>
            <a:pPr marL="342900" indent="-342900">
              <a:buFont typeface="Arial"/>
              <a:buChar char="•"/>
            </a:pPr>
            <a:r>
              <a:rPr lang="en-US" sz="4000" dirty="0" smtClean="0">
                <a:solidFill>
                  <a:prstClr val="black"/>
                </a:solidFill>
                <a:latin typeface="Open Sans"/>
              </a:rPr>
              <a:t>London Olympics opening soon.</a:t>
            </a:r>
          </a:p>
          <a:p>
            <a:pPr marL="342900" indent="-342900">
              <a:buFont typeface="Arial"/>
              <a:buChar char="•"/>
            </a:pPr>
            <a:r>
              <a:rPr lang="en-US" sz="4000" dirty="0" smtClean="0">
                <a:solidFill>
                  <a:prstClr val="black"/>
                </a:solidFill>
                <a:latin typeface="Open Sans"/>
              </a:rPr>
              <a:t>Mariah Carey joins </a:t>
            </a:r>
            <a:r>
              <a:rPr lang="en-US" sz="4000" i="1" dirty="0" smtClean="0">
                <a:solidFill>
                  <a:prstClr val="black"/>
                </a:solidFill>
                <a:latin typeface="Open Sans"/>
              </a:rPr>
              <a:t>American Idol</a:t>
            </a:r>
            <a:r>
              <a:rPr lang="en-US" sz="4000" dirty="0" smtClean="0">
                <a:solidFill>
                  <a:prstClr val="black"/>
                </a:solidFill>
                <a:latin typeface="Open Sans"/>
              </a:rPr>
              <a:t>.</a:t>
            </a:r>
          </a:p>
          <a:p>
            <a:pPr marL="342900" indent="-342900">
              <a:buFont typeface="Arial"/>
              <a:buChar char="•"/>
            </a:pPr>
            <a:r>
              <a:rPr lang="en-US" sz="4000" dirty="0" smtClean="0">
                <a:solidFill>
                  <a:prstClr val="black"/>
                </a:solidFill>
                <a:latin typeface="Open Sans"/>
              </a:rPr>
              <a:t>Cubs not yet mathematically eliminated.</a:t>
            </a:r>
          </a:p>
          <a:p>
            <a:pPr marL="342900" indent="-342900">
              <a:buFont typeface="Arial"/>
              <a:buChar char="•"/>
            </a:pPr>
            <a:r>
              <a:rPr lang="en-US" sz="4000" dirty="0" smtClean="0">
                <a:solidFill>
                  <a:prstClr val="black"/>
                </a:solidFill>
                <a:latin typeface="Open Sans"/>
              </a:rPr>
              <a:t>And…the Sun explodes!</a:t>
            </a:r>
            <a:endParaRPr lang="en-US" sz="4000" dirty="0">
              <a:solidFill>
                <a:prstClr val="black"/>
              </a:solidFill>
              <a:latin typeface="Open Sans"/>
            </a:endParaRPr>
          </a:p>
        </p:txBody>
      </p:sp>
      <p:pic>
        <p:nvPicPr>
          <p:cNvPr id="3" name="Picture 2"/>
          <p:cNvPicPr>
            <a:picLocks noChangeAspect="1"/>
          </p:cNvPicPr>
          <p:nvPr/>
        </p:nvPicPr>
        <p:blipFill>
          <a:blip r:embed="rId4"/>
          <a:stretch>
            <a:fillRect/>
          </a:stretch>
        </p:blipFill>
        <p:spPr>
          <a:xfrm>
            <a:off x="7136191" y="990600"/>
            <a:ext cx="1596571" cy="1596571"/>
          </a:xfrm>
          <a:prstGeom prst="rect">
            <a:avLst/>
          </a:prstGeom>
        </p:spPr>
      </p:pic>
    </p:spTree>
    <p:extLst>
      <p:ext uri="{BB962C8B-B14F-4D97-AF65-F5344CB8AC3E}">
        <p14:creationId xmlns:p14="http://schemas.microsoft.com/office/powerpoint/2010/main" val="125922764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linds(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blinds(horizontal)">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Fastest_cme_20120723a_combo.mpg">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546225" y="403150"/>
            <a:ext cx="5977013" cy="5977013"/>
          </a:xfrm>
        </p:spPr>
      </p:pic>
    </p:spTree>
    <p:extLst>
      <p:ext uri="{BB962C8B-B14F-4D97-AF65-F5344CB8AC3E}">
        <p14:creationId xmlns:p14="http://schemas.microsoft.com/office/powerpoint/2010/main" val="3152939296"/>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repeatCount="indefinite"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2012July_6AU.2160x2160.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951869" y="508000"/>
            <a:ext cx="5329464" cy="5329464"/>
          </a:xfrm>
        </p:spPr>
      </p:pic>
      <p:pic>
        <p:nvPicPr>
          <p:cNvPr id="6" name="Picture 5"/>
          <p:cNvPicPr>
            <a:picLocks noChangeAspect="1"/>
          </p:cNvPicPr>
          <p:nvPr/>
        </p:nvPicPr>
        <p:blipFill>
          <a:blip r:embed="rId5"/>
          <a:stretch>
            <a:fillRect/>
          </a:stretch>
        </p:blipFill>
        <p:spPr>
          <a:xfrm>
            <a:off x="6025848" y="6026452"/>
            <a:ext cx="2660952" cy="831548"/>
          </a:xfrm>
          <a:prstGeom prst="rect">
            <a:avLst/>
          </a:prstGeom>
        </p:spPr>
      </p:pic>
    </p:spTree>
    <p:extLst>
      <p:ext uri="{BB962C8B-B14F-4D97-AF65-F5344CB8AC3E}">
        <p14:creationId xmlns:p14="http://schemas.microsoft.com/office/powerpoint/2010/main" val="2095567474"/>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b="1" i="1" dirty="0"/>
          </a:p>
        </p:txBody>
      </p:sp>
      <p:pic>
        <p:nvPicPr>
          <p:cNvPr id="4" name="Content Placeholder 3"/>
          <p:cNvPicPr>
            <a:picLocks noGrp="1" noChangeAspect="1"/>
          </p:cNvPicPr>
          <p:nvPr>
            <p:ph idx="1"/>
          </p:nvPr>
        </p:nvPicPr>
        <p:blipFill>
          <a:blip r:embed="rId2"/>
          <a:srcRect l="-25642" r="-25642"/>
          <a:stretch>
            <a:fillRect/>
          </a:stretch>
        </p:blipFill>
        <p:spPr>
          <a:xfrm>
            <a:off x="-421298" y="943429"/>
            <a:ext cx="9555773" cy="5630259"/>
          </a:xfrm>
        </p:spPr>
      </p:pic>
      <p:pic>
        <p:nvPicPr>
          <p:cNvPr id="6" name="Picture 2" descr="C:\Users\mpilinski\Desktop\WORK\ASTRA_banner_v2.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288" y="-12699"/>
            <a:ext cx="9148763" cy="7747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txBox="1">
            <a:spLocks/>
          </p:cNvSpPr>
          <p:nvPr/>
        </p:nvSpPr>
        <p:spPr bwMode="auto">
          <a:xfrm>
            <a:off x="76200" y="-152400"/>
            <a:ext cx="6629400" cy="838201"/>
          </a:xfrm>
          <a:prstGeom prst="rect">
            <a:avLst/>
          </a:prstGeom>
          <a:noFill/>
          <a:ln w="12700">
            <a:noFill/>
            <a:miter lim="800000"/>
            <a:headEnd/>
            <a:tailEnd/>
          </a:ln>
        </p:spPr>
        <p:txBody>
          <a:bodyPr vert="horz" wrap="square" lIns="90487" tIns="44450" rIns="90487" bIns="44450" numCol="1" anchor="b" anchorCtr="0" compatLnSpc="1">
            <a:prstTxWarp prst="textNoShape">
              <a:avLst/>
            </a:prstTxWarp>
          </a:bodyPr>
          <a:lstStyle/>
          <a:p>
            <a:pPr eaLnBrk="0" fontAlgn="base" hangingPunct="0">
              <a:spcBef>
                <a:spcPct val="0"/>
              </a:spcBef>
              <a:spcAft>
                <a:spcPct val="0"/>
              </a:spcAft>
            </a:pPr>
            <a:r>
              <a:rPr lang="en-US" sz="2800" b="1" dirty="0" smtClean="0">
                <a:solidFill>
                  <a:prstClr val="white"/>
                </a:solidFill>
                <a:latin typeface="Open Sans"/>
                <a:cs typeface="Calibri" pitchFamily="34" charset="0"/>
              </a:rPr>
              <a:t>Near Miss!</a:t>
            </a:r>
          </a:p>
        </p:txBody>
      </p:sp>
    </p:spTree>
    <p:extLst>
      <p:ext uri="{BB962C8B-B14F-4D97-AF65-F5344CB8AC3E}">
        <p14:creationId xmlns:p14="http://schemas.microsoft.com/office/powerpoint/2010/main" val="149384573"/>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mpilinski\Desktop\WORK\ASTRA_banner_v2.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288" y="-12699"/>
            <a:ext cx="9148763" cy="774700"/>
          </a:xfrm>
          <a:prstGeom prst="rect">
            <a:avLst/>
          </a:prstGeom>
          <a:noFill/>
          <a:extLst>
            <a:ext uri="{909E8E84-426E-40dd-AFC4-6F175D3DCCD1}">
              <a14:hiddenFill xmlns:a14="http://schemas.microsoft.com/office/drawing/2010/main">
                <a:solidFill>
                  <a:srgbClr val="FFFFFF"/>
                </a:solidFill>
              </a14:hiddenFill>
            </a:ext>
          </a:extLst>
        </p:spPr>
      </p:pic>
      <p:sp>
        <p:nvSpPr>
          <p:cNvPr id="45" name="Title 1"/>
          <p:cNvSpPr txBox="1">
            <a:spLocks/>
          </p:cNvSpPr>
          <p:nvPr/>
        </p:nvSpPr>
        <p:spPr bwMode="auto">
          <a:xfrm>
            <a:off x="76200" y="-152400"/>
            <a:ext cx="6629400" cy="838201"/>
          </a:xfrm>
          <a:prstGeom prst="rect">
            <a:avLst/>
          </a:prstGeom>
          <a:noFill/>
          <a:ln w="12700">
            <a:noFill/>
            <a:miter lim="800000"/>
            <a:headEnd/>
            <a:tailEnd/>
          </a:ln>
        </p:spPr>
        <p:txBody>
          <a:bodyPr vert="horz" wrap="square" lIns="90487" tIns="44450" rIns="90487" bIns="44450" numCol="1" anchor="b" anchorCtr="0" compatLnSpc="1">
            <a:prstTxWarp prst="textNoShape">
              <a:avLst/>
            </a:prstTxWarp>
          </a:bodyPr>
          <a:lstStyle/>
          <a:p>
            <a:pPr eaLnBrk="0" fontAlgn="base" hangingPunct="0">
              <a:spcBef>
                <a:spcPct val="0"/>
              </a:spcBef>
              <a:spcAft>
                <a:spcPct val="0"/>
              </a:spcAft>
            </a:pPr>
            <a:r>
              <a:rPr lang="en-US" sz="2800" b="1" dirty="0" smtClean="0">
                <a:solidFill>
                  <a:schemeClr val="bg1"/>
                </a:solidFill>
                <a:latin typeface="Open Sans"/>
                <a:cs typeface="Calibri" pitchFamily="34" charset="0"/>
              </a:rPr>
              <a:t>Legendary Carrington Event</a:t>
            </a:r>
          </a:p>
        </p:txBody>
      </p:sp>
      <p:sp>
        <p:nvSpPr>
          <p:cNvPr id="2" name="TextBox 1"/>
          <p:cNvSpPr txBox="1"/>
          <p:nvPr/>
        </p:nvSpPr>
        <p:spPr>
          <a:xfrm>
            <a:off x="457200" y="990600"/>
            <a:ext cx="5104751" cy="3970318"/>
          </a:xfrm>
          <a:prstGeom prst="rect">
            <a:avLst/>
          </a:prstGeom>
          <a:noFill/>
        </p:spPr>
        <p:txBody>
          <a:bodyPr wrap="square" rtlCol="0">
            <a:spAutoFit/>
          </a:bodyPr>
          <a:lstStyle/>
          <a:p>
            <a:pPr marL="342900" indent="-342900">
              <a:buFont typeface="Arial"/>
              <a:buChar char="•"/>
            </a:pPr>
            <a:r>
              <a:rPr lang="en-US" sz="2800" b="1" dirty="0" smtClean="0">
                <a:latin typeface="Open Sans"/>
              </a:rPr>
              <a:t>Thought to be the most energetic solar eruption in the last 150+ years</a:t>
            </a:r>
          </a:p>
          <a:p>
            <a:pPr marL="342900" indent="-342900">
              <a:buFont typeface="Arial"/>
              <a:buChar char="•"/>
            </a:pPr>
            <a:r>
              <a:rPr lang="en-US" sz="2800" b="1" dirty="0" smtClean="0">
                <a:latin typeface="Open Sans"/>
              </a:rPr>
              <a:t>An event of this size very worrisome for FEMA, EU, et al</a:t>
            </a:r>
          </a:p>
          <a:p>
            <a:pPr marL="342900" indent="-342900">
              <a:buFont typeface="Arial"/>
              <a:buChar char="•"/>
            </a:pPr>
            <a:r>
              <a:rPr lang="en-US" sz="2800" b="1" dirty="0" smtClean="0">
                <a:latin typeface="Open Sans"/>
              </a:rPr>
              <a:t>Could have destructive impact to critical infrastructure</a:t>
            </a:r>
            <a:endParaRPr lang="en-US" sz="2800" b="1" dirty="0">
              <a:latin typeface="Open Sans"/>
            </a:endParaRPr>
          </a:p>
        </p:txBody>
      </p:sp>
      <p:pic>
        <p:nvPicPr>
          <p:cNvPr id="3" name="Picture 2"/>
          <p:cNvPicPr>
            <a:picLocks noChangeAspect="1"/>
          </p:cNvPicPr>
          <p:nvPr/>
        </p:nvPicPr>
        <p:blipFill>
          <a:blip r:embed="rId4"/>
          <a:stretch>
            <a:fillRect/>
          </a:stretch>
        </p:blipFill>
        <p:spPr>
          <a:xfrm>
            <a:off x="5358189" y="817663"/>
            <a:ext cx="3776285" cy="5986269"/>
          </a:xfrm>
          <a:prstGeom prst="rect">
            <a:avLst/>
          </a:prstGeom>
        </p:spPr>
      </p:pic>
      <p:pic>
        <p:nvPicPr>
          <p:cNvPr id="4" name="Picture 3"/>
          <p:cNvPicPr>
            <a:picLocks noChangeAspect="1"/>
          </p:cNvPicPr>
          <p:nvPr/>
        </p:nvPicPr>
        <p:blipFill>
          <a:blip r:embed="rId5"/>
          <a:stretch>
            <a:fillRect/>
          </a:stretch>
        </p:blipFill>
        <p:spPr>
          <a:xfrm>
            <a:off x="457200" y="5291892"/>
            <a:ext cx="3362476" cy="1334483"/>
          </a:xfrm>
          <a:prstGeom prst="rect">
            <a:avLst/>
          </a:prstGeom>
        </p:spPr>
      </p:pic>
    </p:spTree>
    <p:extLst>
      <p:ext uri="{BB962C8B-B14F-4D97-AF65-F5344CB8AC3E}">
        <p14:creationId xmlns:p14="http://schemas.microsoft.com/office/powerpoint/2010/main" val="1259227640"/>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mpilinski\Desktop\WORK\ASTRA_banner_v2.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288" y="-12699"/>
            <a:ext cx="9148763" cy="774700"/>
          </a:xfrm>
          <a:prstGeom prst="rect">
            <a:avLst/>
          </a:prstGeom>
          <a:noFill/>
          <a:extLst>
            <a:ext uri="{909E8E84-426E-40dd-AFC4-6F175D3DCCD1}">
              <a14:hiddenFill xmlns:a14="http://schemas.microsoft.com/office/drawing/2010/main">
                <a:solidFill>
                  <a:srgbClr val="FFFFFF"/>
                </a:solidFill>
              </a14:hiddenFill>
            </a:ext>
          </a:extLst>
        </p:spPr>
      </p:pic>
      <p:sp>
        <p:nvSpPr>
          <p:cNvPr id="45" name="Title 1"/>
          <p:cNvSpPr txBox="1">
            <a:spLocks/>
          </p:cNvSpPr>
          <p:nvPr/>
        </p:nvSpPr>
        <p:spPr bwMode="auto">
          <a:xfrm>
            <a:off x="76200" y="-152400"/>
            <a:ext cx="6629400" cy="838201"/>
          </a:xfrm>
          <a:prstGeom prst="rect">
            <a:avLst/>
          </a:prstGeom>
          <a:noFill/>
          <a:ln w="12700">
            <a:noFill/>
            <a:miter lim="800000"/>
            <a:headEnd/>
            <a:tailEnd/>
          </a:ln>
        </p:spPr>
        <p:txBody>
          <a:bodyPr vert="horz" wrap="square" lIns="90487" tIns="44450" rIns="90487" bIns="44450" numCol="1" anchor="b" anchorCtr="0" compatLnSpc="1">
            <a:prstTxWarp prst="textNoShape">
              <a:avLst/>
            </a:prstTxWarp>
          </a:bodyPr>
          <a:lstStyle/>
          <a:p>
            <a:pPr eaLnBrk="0" fontAlgn="base" hangingPunct="0">
              <a:spcBef>
                <a:spcPct val="0"/>
              </a:spcBef>
              <a:spcAft>
                <a:spcPct val="0"/>
              </a:spcAft>
            </a:pPr>
            <a:r>
              <a:rPr lang="en-US" sz="2800" b="1" dirty="0" smtClean="0">
                <a:solidFill>
                  <a:prstClr val="white"/>
                </a:solidFill>
                <a:latin typeface="Open Sans"/>
                <a:cs typeface="Calibri" pitchFamily="34" charset="0"/>
              </a:rPr>
              <a:t>Carrington Event Impacts</a:t>
            </a:r>
          </a:p>
        </p:txBody>
      </p:sp>
      <p:pic>
        <p:nvPicPr>
          <p:cNvPr id="4" name="Picture 3"/>
          <p:cNvPicPr>
            <a:picLocks noChangeAspect="1"/>
          </p:cNvPicPr>
          <p:nvPr/>
        </p:nvPicPr>
        <p:blipFill>
          <a:blip r:embed="rId4"/>
          <a:stretch>
            <a:fillRect/>
          </a:stretch>
        </p:blipFill>
        <p:spPr>
          <a:xfrm>
            <a:off x="3277809" y="919238"/>
            <a:ext cx="5645970" cy="3800003"/>
          </a:xfrm>
          <a:prstGeom prst="rect">
            <a:avLst/>
          </a:prstGeom>
        </p:spPr>
      </p:pic>
      <p:pic>
        <p:nvPicPr>
          <p:cNvPr id="5" name="Picture 4"/>
          <p:cNvPicPr>
            <a:picLocks noChangeAspect="1"/>
          </p:cNvPicPr>
          <p:nvPr/>
        </p:nvPicPr>
        <p:blipFill>
          <a:blip r:embed="rId5"/>
          <a:stretch>
            <a:fillRect/>
          </a:stretch>
        </p:blipFill>
        <p:spPr>
          <a:xfrm>
            <a:off x="5244013" y="4398687"/>
            <a:ext cx="3531810" cy="2150153"/>
          </a:xfrm>
          <a:prstGeom prst="rect">
            <a:avLst/>
          </a:prstGeom>
        </p:spPr>
      </p:pic>
      <p:sp>
        <p:nvSpPr>
          <p:cNvPr id="6" name="TextBox 5"/>
          <p:cNvSpPr txBox="1"/>
          <p:nvPr/>
        </p:nvSpPr>
        <p:spPr>
          <a:xfrm>
            <a:off x="76200" y="944010"/>
            <a:ext cx="3112471" cy="5262980"/>
          </a:xfrm>
          <a:prstGeom prst="rect">
            <a:avLst/>
          </a:prstGeom>
          <a:noFill/>
        </p:spPr>
        <p:txBody>
          <a:bodyPr wrap="square" rtlCol="0">
            <a:spAutoFit/>
          </a:bodyPr>
          <a:lstStyle/>
          <a:p>
            <a:pPr marL="457200" indent="-457200">
              <a:buFont typeface="Arial"/>
              <a:buChar char="•"/>
            </a:pPr>
            <a:r>
              <a:rPr lang="en-US" sz="2800" dirty="0" smtClean="0"/>
              <a:t>Church, 1865, painting of aurora from South Seas.</a:t>
            </a:r>
          </a:p>
          <a:p>
            <a:endParaRPr lang="en-US" sz="2800" dirty="0" smtClean="0"/>
          </a:p>
          <a:p>
            <a:pPr marL="457200" indent="-457200">
              <a:buFont typeface="Arial"/>
              <a:buChar char="•"/>
            </a:pPr>
            <a:r>
              <a:rPr lang="en-US" sz="2800" dirty="0" smtClean="0"/>
              <a:t>Electrical current induced in telegraph wires, so strong that it burned down a few telegraph offices.</a:t>
            </a:r>
            <a:endParaRPr lang="en-US" sz="2800" dirty="0"/>
          </a:p>
        </p:txBody>
      </p:sp>
    </p:spTree>
    <p:extLst>
      <p:ext uri="{BB962C8B-B14F-4D97-AF65-F5344CB8AC3E}">
        <p14:creationId xmlns:p14="http://schemas.microsoft.com/office/powerpoint/2010/main" val="1161119427"/>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7715" y="1092200"/>
            <a:ext cx="5999237" cy="5765800"/>
          </a:xfrm>
        </p:spPr>
        <p:txBody>
          <a:bodyPr>
            <a:normAutofit fontScale="85000" lnSpcReduction="10000"/>
          </a:bodyPr>
          <a:lstStyle/>
          <a:p>
            <a:r>
              <a:rPr lang="en-US" dirty="0" smtClean="0"/>
              <a:t>Coronal Mass Ejections</a:t>
            </a:r>
          </a:p>
          <a:p>
            <a:pPr lvl="1"/>
            <a:r>
              <a:rPr lang="en-US" sz="3200" dirty="0" smtClean="0"/>
              <a:t>Bulldoze the Earth’s magnetic field</a:t>
            </a:r>
          </a:p>
          <a:p>
            <a:pPr lvl="1"/>
            <a:r>
              <a:rPr lang="en-US" sz="3200" dirty="0" smtClean="0"/>
              <a:t>Spark turbulence in the ionosphere</a:t>
            </a:r>
          </a:p>
          <a:p>
            <a:pPr lvl="2"/>
            <a:r>
              <a:rPr lang="en-US" sz="3200" dirty="0" smtClean="0">
                <a:solidFill>
                  <a:srgbClr val="FF0000"/>
                </a:solidFill>
              </a:rPr>
              <a:t>GNSS errors dramatically increase</a:t>
            </a:r>
          </a:p>
          <a:p>
            <a:pPr lvl="2"/>
            <a:r>
              <a:rPr lang="en-US" sz="3200" dirty="0" smtClean="0">
                <a:solidFill>
                  <a:srgbClr val="FF0000"/>
                </a:solidFill>
              </a:rPr>
              <a:t>GNSS loss-of-lock occurs</a:t>
            </a:r>
          </a:p>
          <a:p>
            <a:r>
              <a:rPr lang="en-US" dirty="0" smtClean="0">
                <a:solidFill>
                  <a:srgbClr val="0D0D0D"/>
                </a:solidFill>
              </a:rPr>
              <a:t>Solar Flares</a:t>
            </a:r>
          </a:p>
          <a:p>
            <a:pPr lvl="1"/>
            <a:r>
              <a:rPr lang="en-US" sz="3200" dirty="0" smtClean="0">
                <a:solidFill>
                  <a:srgbClr val="0D0D0D"/>
                </a:solidFill>
              </a:rPr>
              <a:t>Occasionally generate extraordinary RHCP radio</a:t>
            </a:r>
            <a:r>
              <a:rPr lang="en-US" sz="3200" dirty="0">
                <a:solidFill>
                  <a:srgbClr val="0D0D0D"/>
                </a:solidFill>
              </a:rPr>
              <a:t> </a:t>
            </a:r>
            <a:r>
              <a:rPr lang="en-US" sz="3200" dirty="0" smtClean="0">
                <a:solidFill>
                  <a:srgbClr val="0D0D0D"/>
                </a:solidFill>
              </a:rPr>
              <a:t>noise at GNSS frequencies </a:t>
            </a:r>
          </a:p>
          <a:p>
            <a:pPr lvl="2"/>
            <a:r>
              <a:rPr lang="en-US" sz="3200" dirty="0" smtClean="0">
                <a:solidFill>
                  <a:srgbClr val="FF0000"/>
                </a:solidFill>
              </a:rPr>
              <a:t>Complete blackout of GNSS signal</a:t>
            </a:r>
            <a:r>
              <a:rPr lang="en-US" sz="3200" dirty="0" smtClean="0">
                <a:solidFill>
                  <a:srgbClr val="0D0D0D"/>
                </a:solidFill>
              </a:rPr>
              <a:t> </a:t>
            </a:r>
          </a:p>
          <a:p>
            <a:pPr lvl="1"/>
            <a:endParaRPr lang="en-US" dirty="0"/>
          </a:p>
        </p:txBody>
      </p:sp>
      <p:sp>
        <p:nvSpPr>
          <p:cNvPr id="4" name="Title 1"/>
          <p:cNvSpPr txBox="1">
            <a:spLocks noGrp="1"/>
          </p:cNvSpPr>
          <p:nvPr>
            <p:ph type="title"/>
          </p:nvPr>
        </p:nvSpPr>
        <p:spPr bwMode="auto">
          <a:xfrm>
            <a:off x="457200" y="274638"/>
            <a:ext cx="8229600" cy="817562"/>
          </a:xfrm>
          <a:prstGeom prst="rect">
            <a:avLst/>
          </a:prstGeom>
          <a:noFill/>
          <a:ln w="12700">
            <a:noFill/>
            <a:miter lim="800000"/>
            <a:headEnd/>
            <a:tailEnd/>
          </a:ln>
        </p:spPr>
        <p:txBody>
          <a:bodyPr vert="horz" wrap="square" lIns="90487" tIns="44450" rIns="90487" bIns="44450" numCol="1" anchor="b" anchorCtr="0" compatLnSpc="1">
            <a:prstTxWarp prst="textNoShape">
              <a:avLst/>
            </a:prstTxWarp>
          </a:bodyPr>
          <a:lstStyle/>
          <a:p>
            <a:pPr eaLnBrk="0" fontAlgn="base" hangingPunct="0">
              <a:spcBef>
                <a:spcPct val="0"/>
              </a:spcBef>
              <a:spcAft>
                <a:spcPct val="0"/>
              </a:spcAft>
            </a:pPr>
            <a:r>
              <a:rPr lang="en-US" sz="2800" b="1" dirty="0" smtClean="0">
                <a:solidFill>
                  <a:prstClr val="white"/>
                </a:solidFill>
                <a:latin typeface="Open Sans"/>
                <a:cs typeface="Calibri" pitchFamily="34" charset="0"/>
              </a:rPr>
              <a:t>July 23, 2012 -- Happenings</a:t>
            </a:r>
          </a:p>
        </p:txBody>
      </p:sp>
      <p:pic>
        <p:nvPicPr>
          <p:cNvPr id="5" name="Picture 2" descr="C:\Users\mpilinski\Desktop\WORK\ASTRA_banner_v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288" y="-12699"/>
            <a:ext cx="9148763" cy="7747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bwMode="auto">
          <a:xfrm>
            <a:off x="0" y="-245534"/>
            <a:ext cx="6629400" cy="838201"/>
          </a:xfrm>
          <a:prstGeom prst="rect">
            <a:avLst/>
          </a:prstGeom>
          <a:noFill/>
          <a:ln w="12700">
            <a:noFill/>
            <a:miter lim="800000"/>
            <a:headEnd/>
            <a:tailEnd/>
          </a:ln>
        </p:spPr>
        <p:txBody>
          <a:bodyPr vert="horz" wrap="square" lIns="90487" tIns="44450" rIns="90487" bIns="44450" numCol="1" anchor="b" anchorCtr="0" compatLnSpc="1">
            <a:prstTxWarp prst="textNoShape">
              <a:avLst/>
            </a:prstTxWarp>
          </a:bodyPr>
          <a:lstStyle/>
          <a:p>
            <a:pPr eaLnBrk="0" fontAlgn="base" hangingPunct="0">
              <a:spcBef>
                <a:spcPct val="0"/>
              </a:spcBef>
              <a:spcAft>
                <a:spcPct val="0"/>
              </a:spcAft>
            </a:pPr>
            <a:r>
              <a:rPr lang="en-US" sz="2800" b="1" dirty="0" smtClean="0">
                <a:solidFill>
                  <a:prstClr val="white"/>
                </a:solidFill>
                <a:latin typeface="Open Sans"/>
                <a:cs typeface="Calibri" pitchFamily="34" charset="0"/>
              </a:rPr>
              <a:t>Adverse Impacts to GNSS</a:t>
            </a:r>
          </a:p>
        </p:txBody>
      </p:sp>
      <p:pic>
        <p:nvPicPr>
          <p:cNvPr id="7" name="Picture 6"/>
          <p:cNvPicPr>
            <a:picLocks noChangeAspect="1"/>
          </p:cNvPicPr>
          <p:nvPr/>
        </p:nvPicPr>
        <p:blipFill>
          <a:blip r:embed="rId3"/>
          <a:stretch>
            <a:fillRect/>
          </a:stretch>
        </p:blipFill>
        <p:spPr>
          <a:xfrm>
            <a:off x="6416637" y="967619"/>
            <a:ext cx="2575568" cy="1929190"/>
          </a:xfrm>
          <a:prstGeom prst="rect">
            <a:avLst/>
          </a:prstGeom>
        </p:spPr>
      </p:pic>
      <p:pic>
        <p:nvPicPr>
          <p:cNvPr id="8" name="Picture 7"/>
          <p:cNvPicPr>
            <a:picLocks noChangeAspect="1"/>
          </p:cNvPicPr>
          <p:nvPr/>
        </p:nvPicPr>
        <p:blipFill>
          <a:blip r:embed="rId4"/>
          <a:stretch>
            <a:fillRect/>
          </a:stretch>
        </p:blipFill>
        <p:spPr>
          <a:xfrm>
            <a:off x="6325809" y="4623105"/>
            <a:ext cx="2666395" cy="1997223"/>
          </a:xfrm>
          <a:prstGeom prst="rect">
            <a:avLst/>
          </a:prstGeom>
        </p:spPr>
      </p:pic>
    </p:spTree>
    <p:extLst>
      <p:ext uri="{BB962C8B-B14F-4D97-AF65-F5344CB8AC3E}">
        <p14:creationId xmlns:p14="http://schemas.microsoft.com/office/powerpoint/2010/main" val="2303460142"/>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TextBox 50"/>
          <p:cNvSpPr txBox="1">
            <a:spLocks noChangeArrowheads="1"/>
          </p:cNvSpPr>
          <p:nvPr/>
        </p:nvSpPr>
        <p:spPr bwMode="auto">
          <a:xfrm>
            <a:off x="2967038" y="4576763"/>
            <a:ext cx="2462212" cy="441325"/>
          </a:xfrm>
          <a:prstGeom prst="rect">
            <a:avLst/>
          </a:prstGeom>
          <a:noFill/>
          <a:ln w="9525">
            <a:noFill/>
            <a:miter lim="800000"/>
            <a:headEnd/>
            <a:tailEnd/>
          </a:ln>
        </p:spPr>
        <p:txBody>
          <a:bodyPr>
            <a:spAutoFit/>
          </a:bodyPr>
          <a:lstStyle/>
          <a:p>
            <a:pPr algn="ctr" fontAlgn="base">
              <a:lnSpc>
                <a:spcPct val="80000"/>
              </a:lnSpc>
              <a:spcBef>
                <a:spcPts val="600"/>
              </a:spcBef>
              <a:spcAft>
                <a:spcPts val="600"/>
              </a:spcAft>
              <a:buClr>
                <a:srgbClr val="6BB1C9"/>
              </a:buClr>
              <a:buSzPct val="95000"/>
              <a:buFont typeface="Wingdings 2" pitchFamily="18" charset="2"/>
              <a:buNone/>
            </a:pPr>
            <a:r>
              <a:rPr lang="en-US" sz="1400">
                <a:solidFill>
                  <a:srgbClr val="000000"/>
                </a:solidFill>
                <a:latin typeface="Calibri" pitchFamily="34" charset="0"/>
              </a:rPr>
              <a:t>GPS Signals in the lower  (neutral) atmosphere</a:t>
            </a:r>
          </a:p>
        </p:txBody>
      </p:sp>
      <p:grpSp>
        <p:nvGrpSpPr>
          <p:cNvPr id="5123" name="Group 2"/>
          <p:cNvGrpSpPr>
            <a:grpSpLocks/>
          </p:cNvGrpSpPr>
          <p:nvPr/>
        </p:nvGrpSpPr>
        <p:grpSpPr bwMode="auto">
          <a:xfrm>
            <a:off x="1304925" y="5799138"/>
            <a:ext cx="220663" cy="333375"/>
            <a:chOff x="810" y="3871"/>
            <a:chExt cx="139" cy="210"/>
          </a:xfrm>
        </p:grpSpPr>
        <p:sp>
          <p:nvSpPr>
            <p:cNvPr id="5166" name="Line 3"/>
            <p:cNvSpPr>
              <a:spLocks noChangeShapeType="1"/>
            </p:cNvSpPr>
            <p:nvPr/>
          </p:nvSpPr>
          <p:spPr bwMode="auto">
            <a:xfrm flipV="1">
              <a:off x="825" y="3900"/>
              <a:ext cx="54" cy="177"/>
            </a:xfrm>
            <a:prstGeom prst="line">
              <a:avLst/>
            </a:prstGeom>
            <a:noFill/>
            <a:ln w="9525">
              <a:solidFill>
                <a:schemeClr val="tx1"/>
              </a:solidFill>
              <a:round/>
              <a:headEnd/>
              <a:tailEnd/>
            </a:ln>
          </p:spPr>
          <p:txBody>
            <a:bodyPr/>
            <a:lstStyle/>
            <a:p>
              <a:pPr fontAlgn="base">
                <a:spcBef>
                  <a:spcPct val="0"/>
                </a:spcBef>
                <a:spcAft>
                  <a:spcPct val="0"/>
                </a:spcAft>
              </a:pPr>
              <a:endParaRPr lang="en-US">
                <a:solidFill>
                  <a:srgbClr val="000000"/>
                </a:solidFill>
                <a:latin typeface="Calibri"/>
              </a:endParaRPr>
            </a:p>
          </p:txBody>
        </p:sp>
        <p:sp>
          <p:nvSpPr>
            <p:cNvPr id="5167" name="Line 4"/>
            <p:cNvSpPr>
              <a:spLocks noChangeShapeType="1"/>
            </p:cNvSpPr>
            <p:nvPr/>
          </p:nvSpPr>
          <p:spPr bwMode="auto">
            <a:xfrm flipH="1" flipV="1">
              <a:off x="882" y="3903"/>
              <a:ext cx="54" cy="177"/>
            </a:xfrm>
            <a:prstGeom prst="line">
              <a:avLst/>
            </a:prstGeom>
            <a:noFill/>
            <a:ln w="9525">
              <a:solidFill>
                <a:schemeClr val="tx1"/>
              </a:solidFill>
              <a:round/>
              <a:headEnd/>
              <a:tailEnd/>
            </a:ln>
          </p:spPr>
          <p:txBody>
            <a:bodyPr/>
            <a:lstStyle/>
            <a:p>
              <a:pPr fontAlgn="base">
                <a:spcBef>
                  <a:spcPct val="0"/>
                </a:spcBef>
                <a:spcAft>
                  <a:spcPct val="0"/>
                </a:spcAft>
              </a:pPr>
              <a:endParaRPr lang="en-US">
                <a:solidFill>
                  <a:srgbClr val="000000"/>
                </a:solidFill>
                <a:latin typeface="Calibri"/>
              </a:endParaRPr>
            </a:p>
          </p:txBody>
        </p:sp>
        <p:sp>
          <p:nvSpPr>
            <p:cNvPr id="5168" name="Line 5"/>
            <p:cNvSpPr>
              <a:spLocks noChangeShapeType="1"/>
            </p:cNvSpPr>
            <p:nvPr/>
          </p:nvSpPr>
          <p:spPr bwMode="auto">
            <a:xfrm>
              <a:off x="879" y="3907"/>
              <a:ext cx="0" cy="174"/>
            </a:xfrm>
            <a:prstGeom prst="line">
              <a:avLst/>
            </a:prstGeom>
            <a:noFill/>
            <a:ln w="9525">
              <a:solidFill>
                <a:schemeClr val="tx1"/>
              </a:solidFill>
              <a:round/>
              <a:headEnd/>
              <a:tailEnd/>
            </a:ln>
          </p:spPr>
          <p:txBody>
            <a:bodyPr/>
            <a:lstStyle/>
            <a:p>
              <a:pPr fontAlgn="base">
                <a:spcBef>
                  <a:spcPct val="0"/>
                </a:spcBef>
                <a:spcAft>
                  <a:spcPct val="0"/>
                </a:spcAft>
              </a:pPr>
              <a:endParaRPr lang="en-US">
                <a:solidFill>
                  <a:srgbClr val="000000"/>
                </a:solidFill>
                <a:latin typeface="Calibri"/>
              </a:endParaRPr>
            </a:p>
          </p:txBody>
        </p:sp>
        <p:sp>
          <p:nvSpPr>
            <p:cNvPr id="5169" name="Oval 6"/>
            <p:cNvSpPr>
              <a:spLocks noChangeArrowheads="1"/>
            </p:cNvSpPr>
            <p:nvPr/>
          </p:nvSpPr>
          <p:spPr bwMode="auto">
            <a:xfrm>
              <a:off x="810" y="3871"/>
              <a:ext cx="139" cy="48"/>
            </a:xfrm>
            <a:prstGeom prst="ellipse">
              <a:avLst/>
            </a:prstGeom>
            <a:solidFill>
              <a:schemeClr val="bg1"/>
            </a:solidFill>
            <a:ln w="0">
              <a:solidFill>
                <a:schemeClr val="tx1"/>
              </a:solidFill>
              <a:round/>
              <a:headEnd/>
              <a:tailEnd/>
            </a:ln>
          </p:spPr>
          <p:txBody>
            <a:bodyPr wrap="none" anchor="ctr"/>
            <a:lstStyle/>
            <a:p>
              <a:pPr fontAlgn="base">
                <a:lnSpc>
                  <a:spcPct val="80000"/>
                </a:lnSpc>
                <a:spcBef>
                  <a:spcPts val="600"/>
                </a:spcBef>
                <a:spcAft>
                  <a:spcPts val="600"/>
                </a:spcAft>
                <a:buClr>
                  <a:srgbClr val="6BB1C9"/>
                </a:buClr>
                <a:buSzPct val="95000"/>
                <a:buFont typeface="Wingdings 2" pitchFamily="18" charset="2"/>
                <a:buChar char=""/>
              </a:pPr>
              <a:endParaRPr lang="en-US">
                <a:solidFill>
                  <a:srgbClr val="000000"/>
                </a:solidFill>
                <a:latin typeface="Calibri"/>
              </a:endParaRPr>
            </a:p>
          </p:txBody>
        </p:sp>
      </p:grpSp>
      <p:pic>
        <p:nvPicPr>
          <p:cNvPr id="57" name="Picture 9"/>
          <p:cNvPicPr>
            <a:picLocks noChangeAspect="1" noChangeArrowheads="1"/>
          </p:cNvPicPr>
          <p:nvPr/>
        </p:nvPicPr>
        <p:blipFill>
          <a:blip r:embed="rId3" cstate="print"/>
          <a:srcRect/>
          <a:stretch>
            <a:fillRect/>
          </a:stretch>
        </p:blipFill>
        <p:spPr bwMode="auto">
          <a:xfrm rot="19323783" flipH="1">
            <a:off x="5518150" y="1781175"/>
            <a:ext cx="2027238" cy="84138"/>
          </a:xfrm>
          <a:prstGeom prst="rect">
            <a:avLst/>
          </a:prstGeom>
          <a:noFill/>
          <a:ln w="9525">
            <a:noFill/>
            <a:miter lim="800000"/>
            <a:headEnd/>
            <a:tailEnd/>
          </a:ln>
        </p:spPr>
      </p:pic>
      <p:pic>
        <p:nvPicPr>
          <p:cNvPr id="58" name="Picture 11"/>
          <p:cNvPicPr>
            <a:picLocks noChangeAspect="1" noChangeArrowheads="1"/>
          </p:cNvPicPr>
          <p:nvPr/>
        </p:nvPicPr>
        <p:blipFill>
          <a:blip r:embed="rId3" cstate="print"/>
          <a:srcRect/>
          <a:stretch>
            <a:fillRect/>
          </a:stretch>
        </p:blipFill>
        <p:spPr bwMode="auto">
          <a:xfrm rot="19323783" flipH="1">
            <a:off x="3948113" y="3032125"/>
            <a:ext cx="2027237" cy="84138"/>
          </a:xfrm>
          <a:prstGeom prst="rect">
            <a:avLst/>
          </a:prstGeom>
          <a:noFill/>
          <a:ln w="9525">
            <a:noFill/>
            <a:miter lim="800000"/>
            <a:headEnd/>
            <a:tailEnd/>
          </a:ln>
        </p:spPr>
      </p:pic>
      <p:grpSp>
        <p:nvGrpSpPr>
          <p:cNvPr id="3" name="Group 85"/>
          <p:cNvGrpSpPr>
            <a:grpSpLocks/>
          </p:cNvGrpSpPr>
          <p:nvPr/>
        </p:nvGrpSpPr>
        <p:grpSpPr bwMode="auto">
          <a:xfrm>
            <a:off x="1225550" y="4281488"/>
            <a:ext cx="3179763" cy="1143000"/>
            <a:chOff x="1226185" y="4281778"/>
            <a:chExt cx="3179630" cy="1142710"/>
          </a:xfrm>
        </p:grpSpPr>
        <p:pic>
          <p:nvPicPr>
            <p:cNvPr id="5164" name="Picture 12"/>
            <p:cNvPicPr>
              <a:picLocks noChangeAspect="1" noChangeArrowheads="1"/>
            </p:cNvPicPr>
            <p:nvPr/>
          </p:nvPicPr>
          <p:blipFill>
            <a:blip r:embed="rId3" cstate="print"/>
            <a:srcRect/>
            <a:stretch>
              <a:fillRect/>
            </a:stretch>
          </p:blipFill>
          <p:spPr bwMode="auto">
            <a:xfrm rot="19323783" flipH="1">
              <a:off x="2378406" y="4281778"/>
              <a:ext cx="2027409" cy="84158"/>
            </a:xfrm>
            <a:prstGeom prst="rect">
              <a:avLst/>
            </a:prstGeom>
            <a:noFill/>
            <a:ln w="9525">
              <a:noFill/>
              <a:miter lim="800000"/>
              <a:headEnd/>
              <a:tailEnd/>
            </a:ln>
          </p:spPr>
        </p:pic>
        <p:pic>
          <p:nvPicPr>
            <p:cNvPr id="5165" name="Picture 13"/>
            <p:cNvPicPr>
              <a:picLocks noChangeAspect="1" noChangeArrowheads="1"/>
            </p:cNvPicPr>
            <p:nvPr/>
          </p:nvPicPr>
          <p:blipFill>
            <a:blip r:embed="rId3" cstate="print"/>
            <a:srcRect l="24886"/>
            <a:stretch>
              <a:fillRect/>
            </a:stretch>
          </p:blipFill>
          <p:spPr bwMode="auto">
            <a:xfrm rot="19466060" flipH="1">
              <a:off x="1226185" y="5340330"/>
              <a:ext cx="1522860" cy="84158"/>
            </a:xfrm>
            <a:prstGeom prst="rect">
              <a:avLst/>
            </a:prstGeom>
            <a:noFill/>
            <a:ln w="9525">
              <a:noFill/>
              <a:miter lim="800000"/>
              <a:headEnd/>
              <a:tailEnd/>
            </a:ln>
          </p:spPr>
        </p:pic>
      </p:grpSp>
      <p:pic>
        <p:nvPicPr>
          <p:cNvPr id="62" name="Picture 7"/>
          <p:cNvPicPr>
            <a:picLocks noChangeAspect="1" noChangeArrowheads="1"/>
          </p:cNvPicPr>
          <p:nvPr/>
        </p:nvPicPr>
        <p:blipFill>
          <a:blip r:embed="rId4" cstate="print"/>
          <a:srcRect l="67358"/>
          <a:stretch>
            <a:fillRect/>
          </a:stretch>
        </p:blipFill>
        <p:spPr bwMode="auto">
          <a:xfrm rot="-2301111">
            <a:off x="849313" y="5922963"/>
            <a:ext cx="665162" cy="195262"/>
          </a:xfrm>
          <a:prstGeom prst="rect">
            <a:avLst/>
          </a:prstGeom>
          <a:noFill/>
          <a:ln w="9525">
            <a:noFill/>
            <a:miter lim="800000"/>
            <a:headEnd/>
            <a:tailEnd/>
          </a:ln>
        </p:spPr>
      </p:pic>
      <p:sp>
        <p:nvSpPr>
          <p:cNvPr id="5128" name="TextBox 22"/>
          <p:cNvSpPr txBox="1">
            <a:spLocks noChangeArrowheads="1"/>
          </p:cNvSpPr>
          <p:nvPr/>
        </p:nvSpPr>
        <p:spPr bwMode="auto">
          <a:xfrm>
            <a:off x="7456488" y="685800"/>
            <a:ext cx="1214437" cy="392113"/>
          </a:xfrm>
          <a:prstGeom prst="rect">
            <a:avLst/>
          </a:prstGeom>
          <a:noFill/>
          <a:ln w="9525">
            <a:noFill/>
            <a:miter lim="800000"/>
            <a:headEnd/>
            <a:tailEnd/>
          </a:ln>
        </p:spPr>
        <p:txBody>
          <a:bodyPr>
            <a:spAutoFit/>
          </a:bodyPr>
          <a:lstStyle/>
          <a:p>
            <a:pPr algn="ctr" fontAlgn="base">
              <a:lnSpc>
                <a:spcPct val="80000"/>
              </a:lnSpc>
              <a:spcBef>
                <a:spcPts val="600"/>
              </a:spcBef>
              <a:spcAft>
                <a:spcPts val="600"/>
              </a:spcAft>
              <a:buClr>
                <a:srgbClr val="6BB1C9"/>
              </a:buClr>
              <a:buSzPct val="95000"/>
              <a:buFont typeface="Wingdings 2" pitchFamily="18" charset="2"/>
              <a:buNone/>
            </a:pPr>
            <a:r>
              <a:rPr lang="en-US" sz="1200">
                <a:solidFill>
                  <a:srgbClr val="000000"/>
                </a:solidFill>
                <a:latin typeface="Calibri" pitchFamily="34" charset="0"/>
              </a:rPr>
              <a:t>GPS Satellite  in Orbit</a:t>
            </a:r>
          </a:p>
        </p:txBody>
      </p:sp>
      <p:sp>
        <p:nvSpPr>
          <p:cNvPr id="5129" name="TextBox 23"/>
          <p:cNvSpPr txBox="1">
            <a:spLocks noChangeArrowheads="1"/>
          </p:cNvSpPr>
          <p:nvPr/>
        </p:nvSpPr>
        <p:spPr bwMode="auto">
          <a:xfrm>
            <a:off x="1406525" y="5713413"/>
            <a:ext cx="1214438" cy="392112"/>
          </a:xfrm>
          <a:prstGeom prst="rect">
            <a:avLst/>
          </a:prstGeom>
          <a:noFill/>
          <a:ln w="9525">
            <a:noFill/>
            <a:miter lim="800000"/>
            <a:headEnd/>
            <a:tailEnd/>
          </a:ln>
        </p:spPr>
        <p:txBody>
          <a:bodyPr>
            <a:spAutoFit/>
          </a:bodyPr>
          <a:lstStyle/>
          <a:p>
            <a:pPr algn="ctr" fontAlgn="base">
              <a:lnSpc>
                <a:spcPct val="80000"/>
              </a:lnSpc>
              <a:spcBef>
                <a:spcPts val="600"/>
              </a:spcBef>
              <a:spcAft>
                <a:spcPts val="600"/>
              </a:spcAft>
              <a:buClr>
                <a:srgbClr val="6BB1C9"/>
              </a:buClr>
              <a:buSzPct val="95000"/>
              <a:buFont typeface="Wingdings 2" pitchFamily="18" charset="2"/>
              <a:buNone/>
            </a:pPr>
            <a:r>
              <a:rPr lang="en-US" sz="1200">
                <a:solidFill>
                  <a:srgbClr val="000000"/>
                </a:solidFill>
                <a:latin typeface="Calibri" pitchFamily="34" charset="0"/>
              </a:rPr>
              <a:t>GPS Receiver             on Ground</a:t>
            </a:r>
          </a:p>
        </p:txBody>
      </p:sp>
      <p:sp>
        <p:nvSpPr>
          <p:cNvPr id="65" name="TextBox 64"/>
          <p:cNvSpPr txBox="1">
            <a:spLocks noChangeArrowheads="1"/>
          </p:cNvSpPr>
          <p:nvPr/>
        </p:nvSpPr>
        <p:spPr bwMode="auto">
          <a:xfrm>
            <a:off x="5318125" y="2733675"/>
            <a:ext cx="1492250" cy="441325"/>
          </a:xfrm>
          <a:prstGeom prst="rect">
            <a:avLst/>
          </a:prstGeom>
          <a:noFill/>
          <a:ln w="9525">
            <a:noFill/>
            <a:miter lim="800000"/>
            <a:headEnd/>
            <a:tailEnd/>
          </a:ln>
        </p:spPr>
        <p:txBody>
          <a:bodyPr>
            <a:spAutoFit/>
          </a:bodyPr>
          <a:lstStyle/>
          <a:p>
            <a:pPr algn="ctr" fontAlgn="base">
              <a:lnSpc>
                <a:spcPct val="80000"/>
              </a:lnSpc>
              <a:spcBef>
                <a:spcPts val="600"/>
              </a:spcBef>
              <a:spcAft>
                <a:spcPts val="600"/>
              </a:spcAft>
              <a:buClr>
                <a:srgbClr val="6BB1C9"/>
              </a:buClr>
              <a:buSzPct val="95000"/>
              <a:buFont typeface="Wingdings 2" pitchFamily="18" charset="2"/>
              <a:buNone/>
            </a:pPr>
            <a:r>
              <a:rPr lang="en-US" sz="1400">
                <a:solidFill>
                  <a:srgbClr val="000000"/>
                </a:solidFill>
                <a:latin typeface="Calibri" pitchFamily="34" charset="0"/>
              </a:rPr>
              <a:t>GPS Signals in the Ionosphere</a:t>
            </a:r>
          </a:p>
        </p:txBody>
      </p:sp>
      <p:cxnSp>
        <p:nvCxnSpPr>
          <p:cNvPr id="66" name="Straight Connector 65"/>
          <p:cNvCxnSpPr/>
          <p:nvPr/>
        </p:nvCxnSpPr>
        <p:spPr>
          <a:xfrm flipV="1">
            <a:off x="1323975" y="6115050"/>
            <a:ext cx="7067550" cy="15875"/>
          </a:xfrm>
          <a:prstGeom prst="line">
            <a:avLst/>
          </a:prstGeom>
          <a:ln>
            <a:solidFill>
              <a:srgbClr val="339933"/>
            </a:solidFill>
          </a:ln>
        </p:spPr>
        <p:style>
          <a:lnRef idx="2">
            <a:schemeClr val="accent1"/>
          </a:lnRef>
          <a:fillRef idx="0">
            <a:schemeClr val="accent1"/>
          </a:fillRef>
          <a:effectRef idx="1">
            <a:schemeClr val="accent1"/>
          </a:effectRef>
          <a:fontRef idx="minor">
            <a:schemeClr val="tx1"/>
          </a:fontRef>
        </p:style>
      </p:cxnSp>
      <p:grpSp>
        <p:nvGrpSpPr>
          <p:cNvPr id="4" name="Group 124"/>
          <p:cNvGrpSpPr>
            <a:grpSpLocks/>
          </p:cNvGrpSpPr>
          <p:nvPr/>
        </p:nvGrpSpPr>
        <p:grpSpPr bwMode="auto">
          <a:xfrm>
            <a:off x="207963" y="5281613"/>
            <a:ext cx="1235075" cy="920750"/>
            <a:chOff x="179785" y="5253336"/>
            <a:chExt cx="1235308" cy="920455"/>
          </a:xfrm>
        </p:grpSpPr>
        <p:grpSp>
          <p:nvGrpSpPr>
            <p:cNvPr id="5159" name="Group 39"/>
            <p:cNvGrpSpPr>
              <a:grpSpLocks/>
            </p:cNvGrpSpPr>
            <p:nvPr/>
          </p:nvGrpSpPr>
          <p:grpSpPr bwMode="auto">
            <a:xfrm>
              <a:off x="622783" y="5370779"/>
              <a:ext cx="792313" cy="803019"/>
              <a:chOff x="1095235" y="5369962"/>
              <a:chExt cx="791737" cy="803323"/>
            </a:xfrm>
          </p:grpSpPr>
          <p:cxnSp>
            <p:nvCxnSpPr>
              <p:cNvPr id="70" name="Straight Connector 69"/>
              <p:cNvCxnSpPr/>
              <p:nvPr/>
            </p:nvCxnSpPr>
            <p:spPr>
              <a:xfrm flipH="1" flipV="1">
                <a:off x="1599786" y="5369956"/>
                <a:ext cx="287183" cy="406424"/>
              </a:xfrm>
              <a:prstGeom prst="line">
                <a:avLst/>
              </a:prstGeom>
            </p:spPr>
            <p:style>
              <a:lnRef idx="2">
                <a:schemeClr val="accent1"/>
              </a:lnRef>
              <a:fillRef idx="0">
                <a:schemeClr val="accent1"/>
              </a:fillRef>
              <a:effectRef idx="1">
                <a:schemeClr val="accent1"/>
              </a:effectRef>
              <a:fontRef idx="minor">
                <a:schemeClr val="tx1"/>
              </a:fontRef>
            </p:style>
          </p:cxnSp>
          <p:cxnSp>
            <p:nvCxnSpPr>
              <p:cNvPr id="71" name="Straight Connector 70"/>
              <p:cNvCxnSpPr/>
              <p:nvPr/>
            </p:nvCxnSpPr>
            <p:spPr>
              <a:xfrm flipH="1" flipV="1">
                <a:off x="1095233" y="5766854"/>
                <a:ext cx="287183" cy="406424"/>
              </a:xfrm>
              <a:prstGeom prst="line">
                <a:avLst/>
              </a:prstGeom>
            </p:spPr>
            <p:style>
              <a:lnRef idx="2">
                <a:schemeClr val="accent1"/>
              </a:lnRef>
              <a:fillRef idx="0">
                <a:schemeClr val="accent1"/>
              </a:fillRef>
              <a:effectRef idx="1">
                <a:schemeClr val="accent1"/>
              </a:effectRef>
              <a:fontRef idx="minor">
                <a:schemeClr val="tx1"/>
              </a:fontRef>
            </p:style>
          </p:cxnSp>
          <p:cxnSp>
            <p:nvCxnSpPr>
              <p:cNvPr id="72" name="Straight Arrow Connector 71"/>
              <p:cNvCxnSpPr/>
              <p:nvPr/>
            </p:nvCxnSpPr>
            <p:spPr>
              <a:xfrm flipV="1">
                <a:off x="1242791" y="5585869"/>
                <a:ext cx="507726" cy="379434"/>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grpSp>
        <p:sp>
          <p:nvSpPr>
            <p:cNvPr id="5160" name="TextBox 89"/>
            <p:cNvSpPr txBox="1">
              <a:spLocks noChangeArrowheads="1"/>
            </p:cNvSpPr>
            <p:nvPr/>
          </p:nvSpPr>
          <p:spPr bwMode="auto">
            <a:xfrm rot="-2196679">
              <a:off x="179785" y="5253336"/>
              <a:ext cx="1214666" cy="391517"/>
            </a:xfrm>
            <a:prstGeom prst="rect">
              <a:avLst/>
            </a:prstGeom>
            <a:noFill/>
            <a:ln w="9525">
              <a:noFill/>
              <a:miter lim="800000"/>
              <a:headEnd/>
              <a:tailEnd/>
            </a:ln>
          </p:spPr>
          <p:txBody>
            <a:bodyPr>
              <a:spAutoFit/>
            </a:bodyPr>
            <a:lstStyle/>
            <a:p>
              <a:pPr algn="ctr" fontAlgn="base">
                <a:lnSpc>
                  <a:spcPct val="80000"/>
                </a:lnSpc>
                <a:spcBef>
                  <a:spcPts val="600"/>
                </a:spcBef>
                <a:spcAft>
                  <a:spcPts val="600"/>
                </a:spcAft>
                <a:buClr>
                  <a:srgbClr val="6BB1C9"/>
                </a:buClr>
                <a:buSzPct val="95000"/>
                <a:buFont typeface="Wingdings 2" pitchFamily="18" charset="2"/>
                <a:buNone/>
              </a:pPr>
              <a:r>
                <a:rPr lang="en-US" sz="1200">
                  <a:solidFill>
                    <a:srgbClr val="000000"/>
                  </a:solidFill>
                  <a:latin typeface="Calibri" pitchFamily="34" charset="0"/>
                </a:rPr>
                <a:t>Excess              path length</a:t>
              </a:r>
            </a:p>
          </p:txBody>
        </p:sp>
      </p:grpSp>
      <p:grpSp>
        <p:nvGrpSpPr>
          <p:cNvPr id="6" name="Group 123"/>
          <p:cNvGrpSpPr>
            <a:grpSpLocks/>
          </p:cNvGrpSpPr>
          <p:nvPr/>
        </p:nvGrpSpPr>
        <p:grpSpPr bwMode="auto">
          <a:xfrm>
            <a:off x="1304925" y="1076325"/>
            <a:ext cx="5905500" cy="4552950"/>
            <a:chOff x="1314451" y="1076325"/>
            <a:chExt cx="5895974" cy="4505325"/>
          </a:xfrm>
        </p:grpSpPr>
        <p:sp>
          <p:nvSpPr>
            <p:cNvPr id="5156" name="TextBox 90"/>
            <p:cNvSpPr txBox="1">
              <a:spLocks noChangeArrowheads="1"/>
            </p:cNvSpPr>
            <p:nvPr/>
          </p:nvSpPr>
          <p:spPr bwMode="auto">
            <a:xfrm rot="-2225843">
              <a:off x="3495676" y="3144389"/>
              <a:ext cx="1825625" cy="243785"/>
            </a:xfrm>
            <a:prstGeom prst="rect">
              <a:avLst/>
            </a:prstGeom>
            <a:noFill/>
            <a:ln w="9525">
              <a:noFill/>
              <a:miter lim="800000"/>
              <a:headEnd/>
              <a:tailEnd/>
            </a:ln>
          </p:spPr>
          <p:txBody>
            <a:bodyPr>
              <a:spAutoFit/>
            </a:bodyPr>
            <a:lstStyle/>
            <a:p>
              <a:pPr algn="ctr" fontAlgn="base">
                <a:lnSpc>
                  <a:spcPct val="80000"/>
                </a:lnSpc>
                <a:spcBef>
                  <a:spcPts val="600"/>
                </a:spcBef>
                <a:spcAft>
                  <a:spcPts val="600"/>
                </a:spcAft>
                <a:buClr>
                  <a:srgbClr val="6BB1C9"/>
                </a:buClr>
                <a:buSzPct val="95000"/>
                <a:buFont typeface="Wingdings 2" pitchFamily="18" charset="2"/>
                <a:buNone/>
              </a:pPr>
              <a:r>
                <a:rPr lang="en-US" sz="1200">
                  <a:solidFill>
                    <a:srgbClr val="000000"/>
                  </a:solidFill>
                  <a:latin typeface="Calibri" pitchFamily="34" charset="0"/>
                </a:rPr>
                <a:t>Geometric  path length</a:t>
              </a:r>
            </a:p>
          </p:txBody>
        </p:sp>
        <p:cxnSp>
          <p:nvCxnSpPr>
            <p:cNvPr id="75" name="Straight Arrow Connector 74"/>
            <p:cNvCxnSpPr/>
            <p:nvPr/>
          </p:nvCxnSpPr>
          <p:spPr>
            <a:xfrm flipV="1">
              <a:off x="5039058" y="1076325"/>
              <a:ext cx="2171367" cy="171384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76" name="Straight Arrow Connector 75"/>
            <p:cNvCxnSpPr/>
            <p:nvPr/>
          </p:nvCxnSpPr>
          <p:spPr>
            <a:xfrm rot="10800000" flipV="1">
              <a:off x="1314451" y="3753129"/>
              <a:ext cx="2467751" cy="182852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grpSp>
      <p:pic>
        <p:nvPicPr>
          <p:cNvPr id="5134" name="Picture 8" descr="GPS IIF-x"/>
          <p:cNvPicPr>
            <a:picLocks noChangeAspect="1" noChangeArrowheads="1"/>
          </p:cNvPicPr>
          <p:nvPr/>
        </p:nvPicPr>
        <p:blipFill>
          <a:blip r:embed="rId5" cstate="print"/>
          <a:srcRect/>
          <a:stretch>
            <a:fillRect/>
          </a:stretch>
        </p:blipFill>
        <p:spPr bwMode="auto">
          <a:xfrm rot="1971608">
            <a:off x="6727825" y="850900"/>
            <a:ext cx="1616075" cy="590550"/>
          </a:xfrm>
          <a:prstGeom prst="rect">
            <a:avLst/>
          </a:prstGeom>
          <a:noFill/>
          <a:ln w="9525">
            <a:noFill/>
            <a:miter lim="800000"/>
            <a:headEnd/>
            <a:tailEnd/>
          </a:ln>
        </p:spPr>
      </p:pic>
      <p:grpSp>
        <p:nvGrpSpPr>
          <p:cNvPr id="5135" name="Group 121"/>
          <p:cNvGrpSpPr>
            <a:grpSpLocks/>
          </p:cNvGrpSpPr>
          <p:nvPr/>
        </p:nvGrpSpPr>
        <p:grpSpPr bwMode="auto">
          <a:xfrm>
            <a:off x="7818438" y="1039813"/>
            <a:ext cx="1417637" cy="5141912"/>
            <a:chOff x="7817192" y="1039559"/>
            <a:chExt cx="1418248" cy="5142175"/>
          </a:xfrm>
        </p:grpSpPr>
        <p:sp>
          <p:nvSpPr>
            <p:cNvPr id="5139" name="TextBox 54"/>
            <p:cNvSpPr txBox="1">
              <a:spLocks noChangeArrowheads="1"/>
            </p:cNvSpPr>
            <p:nvPr/>
          </p:nvSpPr>
          <p:spPr bwMode="auto">
            <a:xfrm>
              <a:off x="8424175" y="2342963"/>
              <a:ext cx="719184" cy="218532"/>
            </a:xfrm>
            <a:prstGeom prst="rect">
              <a:avLst/>
            </a:prstGeom>
            <a:noFill/>
            <a:ln w="9525">
              <a:noFill/>
              <a:miter lim="800000"/>
              <a:headEnd/>
              <a:tailEnd/>
            </a:ln>
          </p:spPr>
          <p:txBody>
            <a:bodyPr>
              <a:spAutoFit/>
            </a:bodyPr>
            <a:lstStyle/>
            <a:p>
              <a:pPr fontAlgn="base">
                <a:lnSpc>
                  <a:spcPct val="80000"/>
                </a:lnSpc>
                <a:spcBef>
                  <a:spcPts val="600"/>
                </a:spcBef>
                <a:spcAft>
                  <a:spcPts val="600"/>
                </a:spcAft>
                <a:buClr>
                  <a:srgbClr val="6BB1C9"/>
                </a:buClr>
                <a:buSzPct val="95000"/>
                <a:buFont typeface="Wingdings 2" pitchFamily="18" charset="2"/>
                <a:buNone/>
              </a:pPr>
              <a:r>
                <a:rPr lang="en-US" sz="1000" b="1">
                  <a:solidFill>
                    <a:srgbClr val="000000"/>
                  </a:solidFill>
                  <a:latin typeface="Calibri" pitchFamily="34" charset="0"/>
                </a:rPr>
                <a:t>480 km</a:t>
              </a:r>
            </a:p>
          </p:txBody>
        </p:sp>
        <p:sp>
          <p:nvSpPr>
            <p:cNvPr id="5140" name="TextBox 55"/>
            <p:cNvSpPr txBox="1">
              <a:spLocks noChangeArrowheads="1"/>
            </p:cNvSpPr>
            <p:nvPr/>
          </p:nvSpPr>
          <p:spPr bwMode="auto">
            <a:xfrm>
              <a:off x="8424175" y="3933718"/>
              <a:ext cx="719184" cy="218532"/>
            </a:xfrm>
            <a:prstGeom prst="rect">
              <a:avLst/>
            </a:prstGeom>
            <a:noFill/>
            <a:ln w="9525">
              <a:noFill/>
              <a:miter lim="800000"/>
              <a:headEnd/>
              <a:tailEnd/>
            </a:ln>
          </p:spPr>
          <p:txBody>
            <a:bodyPr>
              <a:spAutoFit/>
            </a:bodyPr>
            <a:lstStyle/>
            <a:p>
              <a:pPr fontAlgn="base">
                <a:lnSpc>
                  <a:spcPct val="80000"/>
                </a:lnSpc>
                <a:spcBef>
                  <a:spcPts val="600"/>
                </a:spcBef>
                <a:spcAft>
                  <a:spcPts val="600"/>
                </a:spcAft>
                <a:buClr>
                  <a:srgbClr val="6BB1C9"/>
                </a:buClr>
                <a:buSzPct val="95000"/>
                <a:buFont typeface="Wingdings 2" pitchFamily="18" charset="2"/>
                <a:buNone/>
              </a:pPr>
              <a:r>
                <a:rPr lang="en-US" sz="1000" b="1">
                  <a:solidFill>
                    <a:srgbClr val="000000"/>
                  </a:solidFill>
                  <a:latin typeface="Calibri" pitchFamily="34" charset="0"/>
                </a:rPr>
                <a:t>50 km</a:t>
              </a:r>
            </a:p>
          </p:txBody>
        </p:sp>
        <p:sp>
          <p:nvSpPr>
            <p:cNvPr id="5141" name="TextBox 56"/>
            <p:cNvSpPr txBox="1">
              <a:spLocks noChangeArrowheads="1"/>
            </p:cNvSpPr>
            <p:nvPr/>
          </p:nvSpPr>
          <p:spPr bwMode="auto">
            <a:xfrm>
              <a:off x="8424175" y="5410168"/>
              <a:ext cx="719184" cy="218532"/>
            </a:xfrm>
            <a:prstGeom prst="rect">
              <a:avLst/>
            </a:prstGeom>
            <a:noFill/>
            <a:ln w="9525">
              <a:noFill/>
              <a:miter lim="800000"/>
              <a:headEnd/>
              <a:tailEnd/>
            </a:ln>
          </p:spPr>
          <p:txBody>
            <a:bodyPr>
              <a:spAutoFit/>
            </a:bodyPr>
            <a:lstStyle/>
            <a:p>
              <a:pPr fontAlgn="base">
                <a:lnSpc>
                  <a:spcPct val="80000"/>
                </a:lnSpc>
                <a:spcBef>
                  <a:spcPts val="600"/>
                </a:spcBef>
                <a:spcAft>
                  <a:spcPts val="600"/>
                </a:spcAft>
                <a:buClr>
                  <a:srgbClr val="6BB1C9"/>
                </a:buClr>
                <a:buSzPct val="95000"/>
                <a:buFont typeface="Wingdings 2" pitchFamily="18" charset="2"/>
                <a:buNone/>
              </a:pPr>
              <a:r>
                <a:rPr lang="en-US" sz="1000" b="1">
                  <a:solidFill>
                    <a:srgbClr val="000000"/>
                  </a:solidFill>
                  <a:latin typeface="Calibri" pitchFamily="34" charset="0"/>
                </a:rPr>
                <a:t>9-16 km</a:t>
              </a:r>
            </a:p>
          </p:txBody>
        </p:sp>
        <p:sp>
          <p:nvSpPr>
            <p:cNvPr id="5142" name="TextBox 75"/>
            <p:cNvSpPr txBox="1">
              <a:spLocks noChangeArrowheads="1"/>
            </p:cNvSpPr>
            <p:nvPr/>
          </p:nvSpPr>
          <p:spPr bwMode="auto">
            <a:xfrm>
              <a:off x="8424175" y="3306624"/>
              <a:ext cx="719184" cy="218532"/>
            </a:xfrm>
            <a:prstGeom prst="rect">
              <a:avLst/>
            </a:prstGeom>
            <a:noFill/>
            <a:ln w="9525">
              <a:noFill/>
              <a:miter lim="800000"/>
              <a:headEnd/>
              <a:tailEnd/>
            </a:ln>
          </p:spPr>
          <p:txBody>
            <a:bodyPr>
              <a:spAutoFit/>
            </a:bodyPr>
            <a:lstStyle/>
            <a:p>
              <a:pPr fontAlgn="base">
                <a:lnSpc>
                  <a:spcPct val="80000"/>
                </a:lnSpc>
                <a:spcBef>
                  <a:spcPts val="600"/>
                </a:spcBef>
                <a:spcAft>
                  <a:spcPts val="600"/>
                </a:spcAft>
                <a:buClr>
                  <a:srgbClr val="6BB1C9"/>
                </a:buClr>
                <a:buSzPct val="95000"/>
                <a:buFont typeface="Wingdings 2" pitchFamily="18" charset="2"/>
                <a:buNone/>
              </a:pPr>
              <a:r>
                <a:rPr lang="en-US" sz="1000" b="1">
                  <a:solidFill>
                    <a:srgbClr val="000000"/>
                  </a:solidFill>
                  <a:latin typeface="Calibri" pitchFamily="34" charset="0"/>
                </a:rPr>
                <a:t>80 km</a:t>
              </a:r>
            </a:p>
          </p:txBody>
        </p:sp>
        <p:pic>
          <p:nvPicPr>
            <p:cNvPr id="5143" name="Picture 10"/>
            <p:cNvPicPr>
              <a:picLocks noChangeAspect="1" noChangeArrowheads="1"/>
            </p:cNvPicPr>
            <p:nvPr/>
          </p:nvPicPr>
          <p:blipFill>
            <a:blip r:embed="rId6" cstate="print"/>
            <a:srcRect/>
            <a:stretch>
              <a:fillRect/>
            </a:stretch>
          </p:blipFill>
          <p:spPr bwMode="auto">
            <a:xfrm>
              <a:off x="8208168" y="1171578"/>
              <a:ext cx="260486" cy="4933957"/>
            </a:xfrm>
            <a:prstGeom prst="rect">
              <a:avLst/>
            </a:prstGeom>
            <a:noFill/>
            <a:ln w="9525">
              <a:noFill/>
              <a:miter lim="800000"/>
              <a:headEnd/>
              <a:tailEnd/>
            </a:ln>
          </p:spPr>
        </p:pic>
        <p:sp>
          <p:nvSpPr>
            <p:cNvPr id="5144" name="TextBox 71"/>
            <p:cNvSpPr txBox="1">
              <a:spLocks noChangeArrowheads="1"/>
            </p:cNvSpPr>
            <p:nvPr/>
          </p:nvSpPr>
          <p:spPr bwMode="auto">
            <a:xfrm rot="-5400000">
              <a:off x="7893126" y="5645318"/>
              <a:ext cx="857294" cy="215537"/>
            </a:xfrm>
            <a:prstGeom prst="rect">
              <a:avLst/>
            </a:prstGeom>
            <a:noFill/>
            <a:ln w="9525">
              <a:noFill/>
              <a:miter lim="800000"/>
              <a:headEnd/>
              <a:tailEnd/>
            </a:ln>
          </p:spPr>
          <p:txBody>
            <a:bodyPr>
              <a:spAutoFit/>
            </a:bodyPr>
            <a:lstStyle/>
            <a:p>
              <a:pPr algn="r" fontAlgn="base">
                <a:lnSpc>
                  <a:spcPct val="80000"/>
                </a:lnSpc>
                <a:spcBef>
                  <a:spcPts val="600"/>
                </a:spcBef>
                <a:spcAft>
                  <a:spcPts val="600"/>
                </a:spcAft>
                <a:buClr>
                  <a:srgbClr val="6BB1C9"/>
                </a:buClr>
                <a:buSzPct val="95000"/>
                <a:buFont typeface="Wingdings 2" pitchFamily="18" charset="2"/>
                <a:buNone/>
              </a:pPr>
              <a:r>
                <a:rPr lang="en-US" sz="1000" b="1">
                  <a:solidFill>
                    <a:srgbClr val="000000"/>
                  </a:solidFill>
                  <a:latin typeface="Calibri" pitchFamily="34" charset="0"/>
                </a:rPr>
                <a:t>Troposphere</a:t>
              </a:r>
            </a:p>
          </p:txBody>
        </p:sp>
        <p:sp>
          <p:nvSpPr>
            <p:cNvPr id="5145" name="TextBox 72"/>
            <p:cNvSpPr txBox="1">
              <a:spLocks noChangeArrowheads="1"/>
            </p:cNvSpPr>
            <p:nvPr/>
          </p:nvSpPr>
          <p:spPr bwMode="auto">
            <a:xfrm rot="-5400000">
              <a:off x="7831211" y="4815101"/>
              <a:ext cx="981125" cy="218535"/>
            </a:xfrm>
            <a:prstGeom prst="rect">
              <a:avLst/>
            </a:prstGeom>
            <a:noFill/>
            <a:ln w="9525">
              <a:noFill/>
              <a:miter lim="800000"/>
              <a:headEnd/>
              <a:tailEnd/>
            </a:ln>
          </p:spPr>
          <p:txBody>
            <a:bodyPr>
              <a:spAutoFit/>
            </a:bodyPr>
            <a:lstStyle/>
            <a:p>
              <a:pPr algn="ctr" fontAlgn="base">
                <a:lnSpc>
                  <a:spcPct val="80000"/>
                </a:lnSpc>
                <a:spcBef>
                  <a:spcPts val="600"/>
                </a:spcBef>
                <a:spcAft>
                  <a:spcPts val="600"/>
                </a:spcAft>
                <a:buClr>
                  <a:srgbClr val="6BB1C9"/>
                </a:buClr>
                <a:buSzPct val="95000"/>
                <a:buFont typeface="Wingdings 2" pitchFamily="18" charset="2"/>
                <a:buNone/>
              </a:pPr>
              <a:r>
                <a:rPr lang="en-US" sz="1000" b="1">
                  <a:solidFill>
                    <a:srgbClr val="000000"/>
                  </a:solidFill>
                  <a:latin typeface="Calibri" pitchFamily="34" charset="0"/>
                </a:rPr>
                <a:t>Stratosphere</a:t>
              </a:r>
            </a:p>
          </p:txBody>
        </p:sp>
        <p:sp>
          <p:nvSpPr>
            <p:cNvPr id="5146" name="TextBox 73"/>
            <p:cNvSpPr txBox="1">
              <a:spLocks noChangeArrowheads="1"/>
            </p:cNvSpPr>
            <p:nvPr/>
          </p:nvSpPr>
          <p:spPr bwMode="auto">
            <a:xfrm rot="-5400000">
              <a:off x="7831211" y="3605326"/>
              <a:ext cx="981125" cy="218615"/>
            </a:xfrm>
            <a:prstGeom prst="rect">
              <a:avLst/>
            </a:prstGeom>
            <a:noFill/>
            <a:ln w="9525">
              <a:noFill/>
              <a:miter lim="800000"/>
              <a:headEnd/>
              <a:tailEnd/>
            </a:ln>
          </p:spPr>
          <p:txBody>
            <a:bodyPr>
              <a:spAutoFit/>
            </a:bodyPr>
            <a:lstStyle/>
            <a:p>
              <a:pPr algn="ctr" fontAlgn="base">
                <a:lnSpc>
                  <a:spcPct val="80000"/>
                </a:lnSpc>
                <a:spcBef>
                  <a:spcPts val="600"/>
                </a:spcBef>
                <a:spcAft>
                  <a:spcPts val="600"/>
                </a:spcAft>
                <a:buClr>
                  <a:srgbClr val="6BB1C9"/>
                </a:buClr>
                <a:buSzPct val="95000"/>
              </a:pPr>
              <a:r>
                <a:rPr lang="en-US" sz="1000" b="1">
                  <a:solidFill>
                    <a:srgbClr val="000000"/>
                  </a:solidFill>
                  <a:latin typeface="Calibri" pitchFamily="34" charset="0"/>
                </a:rPr>
                <a:t>Mesosphere</a:t>
              </a:r>
            </a:p>
          </p:txBody>
        </p:sp>
        <p:sp>
          <p:nvSpPr>
            <p:cNvPr id="5147" name="TextBox 74"/>
            <p:cNvSpPr txBox="1">
              <a:spLocks noChangeArrowheads="1"/>
            </p:cNvSpPr>
            <p:nvPr/>
          </p:nvSpPr>
          <p:spPr bwMode="auto">
            <a:xfrm rot="-5400000">
              <a:off x="7750245" y="2738545"/>
              <a:ext cx="1143058" cy="218535"/>
            </a:xfrm>
            <a:prstGeom prst="rect">
              <a:avLst/>
            </a:prstGeom>
            <a:noFill/>
            <a:ln w="9525">
              <a:noFill/>
              <a:miter lim="800000"/>
              <a:headEnd/>
              <a:tailEnd/>
            </a:ln>
          </p:spPr>
          <p:txBody>
            <a:bodyPr>
              <a:spAutoFit/>
            </a:bodyPr>
            <a:lstStyle/>
            <a:p>
              <a:pPr algn="ctr" fontAlgn="base">
                <a:lnSpc>
                  <a:spcPct val="80000"/>
                </a:lnSpc>
                <a:spcBef>
                  <a:spcPts val="600"/>
                </a:spcBef>
                <a:spcAft>
                  <a:spcPts val="600"/>
                </a:spcAft>
                <a:buClr>
                  <a:srgbClr val="6BB1C9"/>
                </a:buClr>
                <a:buSzPct val="95000"/>
                <a:buFont typeface="Wingdings 2" pitchFamily="18" charset="2"/>
                <a:buNone/>
              </a:pPr>
              <a:r>
                <a:rPr lang="en-US" sz="1000" b="1">
                  <a:solidFill>
                    <a:srgbClr val="000000"/>
                  </a:solidFill>
                  <a:latin typeface="Calibri" pitchFamily="34" charset="0"/>
                </a:rPr>
                <a:t>Thermosphere</a:t>
              </a:r>
            </a:p>
          </p:txBody>
        </p:sp>
        <p:sp>
          <p:nvSpPr>
            <p:cNvPr id="91" name="Left Bracket 90"/>
            <p:cNvSpPr/>
            <p:nvPr/>
          </p:nvSpPr>
          <p:spPr>
            <a:xfrm>
              <a:off x="8050655" y="2403291"/>
              <a:ext cx="133407" cy="1635209"/>
            </a:xfrm>
            <a:prstGeom prst="leftBracket">
              <a:avLst/>
            </a:prstGeom>
          </p:spPr>
          <p:style>
            <a:lnRef idx="2">
              <a:schemeClr val="accent1"/>
            </a:lnRef>
            <a:fillRef idx="0">
              <a:schemeClr val="accent1"/>
            </a:fillRef>
            <a:effectRef idx="1">
              <a:schemeClr val="accent1"/>
            </a:effectRef>
            <a:fontRef idx="minor">
              <a:schemeClr val="tx1"/>
            </a:fontRef>
          </p:style>
          <p:txBody>
            <a:bodyPr anchor="ctr"/>
            <a:lstStyle/>
            <a:p>
              <a:pPr algn="ctr">
                <a:lnSpc>
                  <a:spcPct val="80000"/>
                </a:lnSpc>
                <a:spcBef>
                  <a:spcPts val="600"/>
                </a:spcBef>
                <a:spcAft>
                  <a:spcPts val="600"/>
                </a:spcAft>
                <a:buClr>
                  <a:srgbClr val="6BB1C9"/>
                </a:buClr>
                <a:buSzPct val="95000"/>
                <a:buFont typeface="Wingdings 2" pitchFamily="18" charset="2"/>
                <a:buChar char=""/>
                <a:defRPr/>
              </a:pPr>
              <a:endParaRPr lang="en-US">
                <a:solidFill>
                  <a:srgbClr val="000000"/>
                </a:solidFill>
                <a:latin typeface="Calibri"/>
              </a:endParaRPr>
            </a:p>
          </p:txBody>
        </p:sp>
        <p:sp>
          <p:nvSpPr>
            <p:cNvPr id="92" name="Left Bracket 91"/>
            <p:cNvSpPr/>
            <p:nvPr/>
          </p:nvSpPr>
          <p:spPr>
            <a:xfrm>
              <a:off x="8050655" y="4095652"/>
              <a:ext cx="133407" cy="1994002"/>
            </a:xfrm>
            <a:prstGeom prst="leftBracket">
              <a:avLst/>
            </a:prstGeom>
          </p:spPr>
          <p:style>
            <a:lnRef idx="2">
              <a:schemeClr val="accent1"/>
            </a:lnRef>
            <a:fillRef idx="0">
              <a:schemeClr val="accent1"/>
            </a:fillRef>
            <a:effectRef idx="1">
              <a:schemeClr val="accent1"/>
            </a:effectRef>
            <a:fontRef idx="minor">
              <a:schemeClr val="tx1"/>
            </a:fontRef>
          </p:style>
          <p:txBody>
            <a:bodyPr anchor="ctr"/>
            <a:lstStyle/>
            <a:p>
              <a:pPr algn="ctr">
                <a:lnSpc>
                  <a:spcPct val="80000"/>
                </a:lnSpc>
                <a:spcBef>
                  <a:spcPts val="600"/>
                </a:spcBef>
                <a:spcAft>
                  <a:spcPts val="600"/>
                </a:spcAft>
                <a:buClr>
                  <a:srgbClr val="6BB1C9"/>
                </a:buClr>
                <a:buSzPct val="95000"/>
                <a:buFont typeface="Wingdings 2" pitchFamily="18" charset="2"/>
                <a:buChar char=""/>
                <a:defRPr/>
              </a:pPr>
              <a:endParaRPr lang="en-US">
                <a:solidFill>
                  <a:srgbClr val="000000"/>
                </a:solidFill>
                <a:latin typeface="Calibri"/>
              </a:endParaRPr>
            </a:p>
          </p:txBody>
        </p:sp>
        <p:sp>
          <p:nvSpPr>
            <p:cNvPr id="5150" name="TextBox 81"/>
            <p:cNvSpPr txBox="1">
              <a:spLocks noChangeArrowheads="1"/>
            </p:cNvSpPr>
            <p:nvPr/>
          </p:nvSpPr>
          <p:spPr bwMode="auto">
            <a:xfrm rot="-5400000">
              <a:off x="7354932" y="2957631"/>
              <a:ext cx="1143058" cy="218535"/>
            </a:xfrm>
            <a:prstGeom prst="rect">
              <a:avLst/>
            </a:prstGeom>
            <a:noFill/>
            <a:ln w="9525">
              <a:noFill/>
              <a:miter lim="800000"/>
              <a:headEnd/>
              <a:tailEnd/>
            </a:ln>
          </p:spPr>
          <p:txBody>
            <a:bodyPr>
              <a:spAutoFit/>
            </a:bodyPr>
            <a:lstStyle/>
            <a:p>
              <a:pPr algn="ctr" fontAlgn="base">
                <a:lnSpc>
                  <a:spcPct val="80000"/>
                </a:lnSpc>
                <a:spcBef>
                  <a:spcPts val="600"/>
                </a:spcBef>
                <a:spcAft>
                  <a:spcPts val="600"/>
                </a:spcAft>
                <a:buClr>
                  <a:srgbClr val="6BB1C9"/>
                </a:buClr>
                <a:buSzPct val="95000"/>
                <a:buFont typeface="Wingdings 2" pitchFamily="18" charset="2"/>
                <a:buNone/>
              </a:pPr>
              <a:r>
                <a:rPr lang="en-US" sz="1000" b="1">
                  <a:solidFill>
                    <a:srgbClr val="000000"/>
                  </a:solidFill>
                  <a:latin typeface="Calibri" pitchFamily="34" charset="0"/>
                </a:rPr>
                <a:t>Dispersive</a:t>
              </a:r>
            </a:p>
          </p:txBody>
        </p:sp>
        <p:sp>
          <p:nvSpPr>
            <p:cNvPr id="5151" name="TextBox 82"/>
            <p:cNvSpPr txBox="1">
              <a:spLocks noChangeArrowheads="1"/>
            </p:cNvSpPr>
            <p:nvPr/>
          </p:nvSpPr>
          <p:spPr bwMode="auto">
            <a:xfrm rot="-5400000">
              <a:off x="7354931" y="4986559"/>
              <a:ext cx="1143058" cy="218535"/>
            </a:xfrm>
            <a:prstGeom prst="rect">
              <a:avLst/>
            </a:prstGeom>
            <a:noFill/>
            <a:ln w="9525">
              <a:noFill/>
              <a:miter lim="800000"/>
              <a:headEnd/>
              <a:tailEnd/>
            </a:ln>
          </p:spPr>
          <p:txBody>
            <a:bodyPr>
              <a:spAutoFit/>
            </a:bodyPr>
            <a:lstStyle/>
            <a:p>
              <a:pPr algn="ctr" fontAlgn="base">
                <a:lnSpc>
                  <a:spcPct val="80000"/>
                </a:lnSpc>
                <a:spcBef>
                  <a:spcPts val="600"/>
                </a:spcBef>
                <a:spcAft>
                  <a:spcPts val="600"/>
                </a:spcAft>
                <a:buClr>
                  <a:srgbClr val="6BB1C9"/>
                </a:buClr>
                <a:buSzPct val="95000"/>
                <a:buFont typeface="Wingdings 2" pitchFamily="18" charset="2"/>
                <a:buNone/>
              </a:pPr>
              <a:r>
                <a:rPr lang="en-US" sz="1000" b="1">
                  <a:solidFill>
                    <a:srgbClr val="000000"/>
                  </a:solidFill>
                  <a:latin typeface="Calibri" pitchFamily="34" charset="0"/>
                </a:rPr>
                <a:t>Neutral</a:t>
              </a:r>
            </a:p>
          </p:txBody>
        </p:sp>
        <p:sp>
          <p:nvSpPr>
            <p:cNvPr id="98" name="Freeform 97"/>
            <p:cNvSpPr/>
            <p:nvPr/>
          </p:nvSpPr>
          <p:spPr>
            <a:xfrm>
              <a:off x="8211062" y="1166565"/>
              <a:ext cx="257286" cy="1276415"/>
            </a:xfrm>
            <a:custGeom>
              <a:avLst/>
              <a:gdLst>
                <a:gd name="connsiteX0" fmla="*/ 0 w 409575"/>
                <a:gd name="connsiteY0" fmla="*/ 1119187 h 1276350"/>
                <a:gd name="connsiteX1" fmla="*/ 0 w 409575"/>
                <a:gd name="connsiteY1" fmla="*/ 0 h 1276350"/>
                <a:gd name="connsiteX2" fmla="*/ 409575 w 409575"/>
                <a:gd name="connsiteY2" fmla="*/ 0 h 1276350"/>
                <a:gd name="connsiteX3" fmla="*/ 409575 w 409575"/>
                <a:gd name="connsiteY3" fmla="*/ 1276350 h 1276350"/>
                <a:gd name="connsiteX4" fmla="*/ 342900 w 409575"/>
                <a:gd name="connsiteY4" fmla="*/ 1276350 h 1276350"/>
                <a:gd name="connsiteX5" fmla="*/ 252413 w 409575"/>
                <a:gd name="connsiteY5" fmla="*/ 1257300 h 1276350"/>
                <a:gd name="connsiteX6" fmla="*/ 204788 w 409575"/>
                <a:gd name="connsiteY6" fmla="*/ 1223962 h 1276350"/>
                <a:gd name="connsiteX7" fmla="*/ 195263 w 409575"/>
                <a:gd name="connsiteY7" fmla="*/ 1181100 h 1276350"/>
                <a:gd name="connsiteX8" fmla="*/ 123825 w 409575"/>
                <a:gd name="connsiteY8" fmla="*/ 1147762 h 1276350"/>
                <a:gd name="connsiteX9" fmla="*/ 0 w 409575"/>
                <a:gd name="connsiteY9" fmla="*/ 1119187 h 1276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9575" h="1276350">
                  <a:moveTo>
                    <a:pt x="0" y="1119187"/>
                  </a:moveTo>
                  <a:lnTo>
                    <a:pt x="0" y="0"/>
                  </a:lnTo>
                  <a:lnTo>
                    <a:pt x="409575" y="0"/>
                  </a:lnTo>
                  <a:lnTo>
                    <a:pt x="409575" y="1276350"/>
                  </a:lnTo>
                  <a:lnTo>
                    <a:pt x="342900" y="1276350"/>
                  </a:lnTo>
                  <a:lnTo>
                    <a:pt x="252413" y="1257300"/>
                  </a:lnTo>
                  <a:lnTo>
                    <a:pt x="204788" y="1223962"/>
                  </a:lnTo>
                  <a:lnTo>
                    <a:pt x="195263" y="1181100"/>
                  </a:lnTo>
                  <a:lnTo>
                    <a:pt x="123825" y="1147762"/>
                  </a:lnTo>
                  <a:lnTo>
                    <a:pt x="0" y="1119187"/>
                  </a:lnTo>
                  <a:close/>
                </a:path>
              </a:pathLst>
            </a:custGeom>
            <a:solidFill>
              <a:srgbClr val="00004C"/>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a:lnSpc>
                  <a:spcPct val="80000"/>
                </a:lnSpc>
                <a:spcBef>
                  <a:spcPts val="600"/>
                </a:spcBef>
                <a:spcAft>
                  <a:spcPts val="600"/>
                </a:spcAft>
                <a:buClr>
                  <a:srgbClr val="6BB1C9"/>
                </a:buClr>
                <a:buSzPct val="95000"/>
                <a:buFont typeface="Wingdings 2" pitchFamily="18" charset="2"/>
                <a:buChar char=""/>
                <a:defRPr/>
              </a:pPr>
              <a:endParaRPr lang="en-US">
                <a:solidFill>
                  <a:srgbClr val="000000"/>
                </a:solidFill>
                <a:latin typeface="Calibri"/>
              </a:endParaRPr>
            </a:p>
          </p:txBody>
        </p:sp>
        <p:sp>
          <p:nvSpPr>
            <p:cNvPr id="99" name="TextBox 98"/>
            <p:cNvSpPr txBox="1"/>
            <p:nvPr/>
          </p:nvSpPr>
          <p:spPr>
            <a:xfrm rot="16200000">
              <a:off x="7812627" y="1598345"/>
              <a:ext cx="1047804" cy="219169"/>
            </a:xfrm>
            <a:prstGeom prst="rect">
              <a:avLst/>
            </a:prstGeom>
            <a:noFill/>
            <a:ln>
              <a:noFill/>
            </a:ln>
          </p:spPr>
          <p:txBody>
            <a:bodyPr>
              <a:spAutoFit/>
            </a:bodyPr>
            <a:lstStyle/>
            <a:p>
              <a:pPr algn="ctr">
                <a:lnSpc>
                  <a:spcPct val="80000"/>
                </a:lnSpc>
                <a:spcBef>
                  <a:spcPts val="600"/>
                </a:spcBef>
                <a:spcAft>
                  <a:spcPts val="600"/>
                </a:spcAft>
                <a:buClr>
                  <a:srgbClr val="6BB1C9"/>
                </a:buClr>
                <a:buSzPct val="95000"/>
                <a:buFont typeface="Wingdings 2" pitchFamily="18" charset="2"/>
                <a:buNone/>
                <a:defRPr/>
              </a:pPr>
              <a:r>
                <a:rPr lang="en-US" sz="1000" b="1" dirty="0">
                  <a:solidFill>
                    <a:srgbClr val="000000"/>
                  </a:solidFill>
                  <a:latin typeface="Calibri"/>
                  <a:ea typeface="ＭＳ Ｐゴシック" pitchFamily="1" charset="-128"/>
                </a:rPr>
                <a:t>Final Frontier</a:t>
              </a:r>
            </a:p>
          </p:txBody>
        </p:sp>
        <p:pic>
          <p:nvPicPr>
            <p:cNvPr id="5154" name="Picture 19"/>
            <p:cNvPicPr>
              <a:picLocks noChangeAspect="1" noChangeArrowheads="1"/>
            </p:cNvPicPr>
            <p:nvPr/>
          </p:nvPicPr>
          <p:blipFill>
            <a:blip r:embed="rId7" cstate="print"/>
            <a:srcRect l="20674" r="14767"/>
            <a:stretch>
              <a:fillRect/>
            </a:stretch>
          </p:blipFill>
          <p:spPr bwMode="auto">
            <a:xfrm>
              <a:off x="8207534" y="2273302"/>
              <a:ext cx="258265" cy="190501"/>
            </a:xfrm>
            <a:prstGeom prst="rect">
              <a:avLst/>
            </a:prstGeom>
            <a:noFill/>
            <a:ln w="9525">
              <a:noFill/>
              <a:miter lim="800000"/>
              <a:headEnd/>
              <a:tailEnd/>
            </a:ln>
          </p:spPr>
        </p:pic>
        <p:sp>
          <p:nvSpPr>
            <p:cNvPr id="5155" name="TextBox 120"/>
            <p:cNvSpPr txBox="1">
              <a:spLocks noChangeArrowheads="1"/>
            </p:cNvSpPr>
            <p:nvPr/>
          </p:nvSpPr>
          <p:spPr bwMode="auto">
            <a:xfrm>
              <a:off x="8424175" y="1039559"/>
              <a:ext cx="811265" cy="218532"/>
            </a:xfrm>
            <a:prstGeom prst="rect">
              <a:avLst/>
            </a:prstGeom>
            <a:noFill/>
            <a:ln w="9525">
              <a:noFill/>
              <a:miter lim="800000"/>
              <a:headEnd/>
              <a:tailEnd/>
            </a:ln>
          </p:spPr>
          <p:txBody>
            <a:bodyPr>
              <a:spAutoFit/>
            </a:bodyPr>
            <a:lstStyle/>
            <a:p>
              <a:pPr fontAlgn="base">
                <a:lnSpc>
                  <a:spcPct val="80000"/>
                </a:lnSpc>
                <a:spcBef>
                  <a:spcPts val="600"/>
                </a:spcBef>
                <a:spcAft>
                  <a:spcPts val="600"/>
                </a:spcAft>
                <a:buClr>
                  <a:srgbClr val="6BB1C9"/>
                </a:buClr>
                <a:buSzPct val="95000"/>
                <a:buFont typeface="Wingdings 2" pitchFamily="18" charset="2"/>
                <a:buNone/>
              </a:pPr>
              <a:r>
                <a:rPr lang="en-US" sz="1000" b="1">
                  <a:solidFill>
                    <a:srgbClr val="000000"/>
                  </a:solidFill>
                  <a:latin typeface="Calibri" pitchFamily="34" charset="0"/>
                </a:rPr>
                <a:t>20,200 km</a:t>
              </a:r>
            </a:p>
          </p:txBody>
        </p:sp>
      </p:grpSp>
      <p:sp>
        <p:nvSpPr>
          <p:cNvPr id="102" name="TextBox 101"/>
          <p:cNvSpPr txBox="1">
            <a:spLocks noChangeArrowheads="1"/>
          </p:cNvSpPr>
          <p:nvPr/>
        </p:nvSpPr>
        <p:spPr bwMode="auto">
          <a:xfrm>
            <a:off x="6532563" y="1739900"/>
            <a:ext cx="1239837" cy="441325"/>
          </a:xfrm>
          <a:prstGeom prst="rect">
            <a:avLst/>
          </a:prstGeom>
          <a:noFill/>
          <a:ln w="9525">
            <a:noFill/>
            <a:miter lim="800000"/>
            <a:headEnd/>
            <a:tailEnd/>
          </a:ln>
        </p:spPr>
        <p:txBody>
          <a:bodyPr>
            <a:spAutoFit/>
          </a:bodyPr>
          <a:lstStyle/>
          <a:p>
            <a:pPr algn="ctr" fontAlgn="base">
              <a:lnSpc>
                <a:spcPct val="80000"/>
              </a:lnSpc>
              <a:spcBef>
                <a:spcPts val="600"/>
              </a:spcBef>
              <a:spcAft>
                <a:spcPts val="600"/>
              </a:spcAft>
              <a:buClr>
                <a:srgbClr val="6BB1C9"/>
              </a:buClr>
              <a:buSzPct val="95000"/>
              <a:buFont typeface="Wingdings 2" pitchFamily="18" charset="2"/>
              <a:buNone/>
            </a:pPr>
            <a:r>
              <a:rPr lang="en-US" sz="1400">
                <a:solidFill>
                  <a:srgbClr val="000000"/>
                </a:solidFill>
                <a:latin typeface="Calibri" pitchFamily="34" charset="0"/>
              </a:rPr>
              <a:t>GPS Signals in Space</a:t>
            </a:r>
          </a:p>
        </p:txBody>
      </p:sp>
      <p:sp>
        <p:nvSpPr>
          <p:cNvPr id="103" name="Text Box 4"/>
          <p:cNvSpPr txBox="1">
            <a:spLocks noChangeArrowheads="1"/>
          </p:cNvSpPr>
          <p:nvPr/>
        </p:nvSpPr>
        <p:spPr bwMode="auto">
          <a:xfrm>
            <a:off x="0" y="0"/>
            <a:ext cx="5181600" cy="707886"/>
          </a:xfrm>
          <a:prstGeom prst="rect">
            <a:avLst/>
          </a:prstGeom>
          <a:noFill/>
          <a:ln w="9525">
            <a:noFill/>
            <a:miter lim="800000"/>
            <a:headEnd/>
            <a:tailEnd/>
          </a:ln>
        </p:spPr>
        <p:txBody>
          <a:bodyPr wrap="square">
            <a:spAutoFit/>
          </a:bodyPr>
          <a:lstStyle/>
          <a:p>
            <a:pPr fontAlgn="base">
              <a:spcBef>
                <a:spcPct val="50000"/>
              </a:spcBef>
              <a:spcAft>
                <a:spcPct val="0"/>
              </a:spcAft>
              <a:defRPr/>
            </a:pPr>
            <a:r>
              <a:rPr lang="en-US" sz="3200" b="1" dirty="0">
                <a:solidFill>
                  <a:srgbClr val="2D2D8A"/>
                </a:solidFill>
                <a:latin typeface="Calibri"/>
              </a:rPr>
              <a:t> </a:t>
            </a:r>
            <a:r>
              <a:rPr lang="en-US" sz="3200" b="1" dirty="0" smtClean="0">
                <a:solidFill>
                  <a:srgbClr val="2D2D8A"/>
                </a:solidFill>
                <a:latin typeface="Calibri"/>
              </a:rPr>
              <a:t> </a:t>
            </a:r>
            <a:r>
              <a:rPr lang="en-US" sz="4000" b="1" dirty="0" smtClean="0">
                <a:solidFill>
                  <a:prstClr val="white"/>
                </a:solidFill>
                <a:latin typeface="Calibri"/>
              </a:rPr>
              <a:t>GPS </a:t>
            </a:r>
            <a:r>
              <a:rPr lang="en-US" sz="4000" b="1" dirty="0">
                <a:solidFill>
                  <a:prstClr val="white"/>
                </a:solidFill>
                <a:latin typeface="Calibri"/>
              </a:rPr>
              <a:t>Meteorology</a:t>
            </a:r>
          </a:p>
        </p:txBody>
      </p:sp>
      <p:sp>
        <p:nvSpPr>
          <p:cNvPr id="5138" name="Slide Number Placeholder 3"/>
          <p:cNvSpPr txBox="1">
            <a:spLocks noGrp="1"/>
          </p:cNvSpPr>
          <p:nvPr/>
        </p:nvSpPr>
        <p:spPr bwMode="auto">
          <a:xfrm>
            <a:off x="7162800" y="6477000"/>
            <a:ext cx="1905000" cy="457200"/>
          </a:xfrm>
          <a:prstGeom prst="rect">
            <a:avLst/>
          </a:prstGeom>
          <a:noFill/>
          <a:ln w="9525">
            <a:noFill/>
            <a:miter lim="800000"/>
            <a:headEnd/>
            <a:tailEnd/>
          </a:ln>
        </p:spPr>
        <p:txBody>
          <a:bodyPr/>
          <a:lstStyle/>
          <a:p>
            <a:pPr algn="r" fontAlgn="base">
              <a:spcBef>
                <a:spcPct val="0"/>
              </a:spcBef>
              <a:spcAft>
                <a:spcPct val="0"/>
              </a:spcAft>
            </a:pPr>
            <a:fld id="{1098AF31-A037-4937-A167-EC77F02FCE04}" type="slidenum">
              <a:rPr lang="en-US" sz="1000">
                <a:solidFill>
                  <a:srgbClr val="000000"/>
                </a:solidFill>
                <a:latin typeface="Calibri"/>
                <a:cs typeface="Times New Roman" pitchFamily="18" charset="0"/>
              </a:rPr>
              <a:pPr algn="r" fontAlgn="base">
                <a:spcBef>
                  <a:spcPct val="0"/>
                </a:spcBef>
                <a:spcAft>
                  <a:spcPct val="0"/>
                </a:spcAft>
              </a:pPr>
              <a:t>9</a:t>
            </a:fld>
            <a:endParaRPr lang="en-US" sz="1000">
              <a:solidFill>
                <a:srgbClr val="000000"/>
              </a:solidFill>
              <a:latin typeface="Calibri"/>
              <a:cs typeface="Times New Roman" pitchFamily="18" charset="0"/>
            </a:endParaRPr>
          </a:p>
        </p:txBody>
      </p:sp>
      <p:sp>
        <p:nvSpPr>
          <p:cNvPr id="2" name="TextBox 1"/>
          <p:cNvSpPr txBox="1"/>
          <p:nvPr/>
        </p:nvSpPr>
        <p:spPr>
          <a:xfrm>
            <a:off x="6432823" y="6303521"/>
            <a:ext cx="2047330" cy="369332"/>
          </a:xfrm>
          <a:prstGeom prst="rect">
            <a:avLst/>
          </a:prstGeom>
          <a:noFill/>
        </p:spPr>
        <p:txBody>
          <a:bodyPr wrap="none" rtlCol="0">
            <a:spAutoFit/>
          </a:bodyPr>
          <a:lstStyle/>
          <a:p>
            <a:r>
              <a:rPr lang="en-US" dirty="0" smtClean="0">
                <a:solidFill>
                  <a:prstClr val="black"/>
                </a:solidFill>
                <a:latin typeface="Calibri"/>
              </a:rPr>
              <a:t>Courtesy S. </a:t>
            </a:r>
            <a:r>
              <a:rPr lang="en-US" dirty="0" err="1" smtClean="0">
                <a:solidFill>
                  <a:prstClr val="black"/>
                </a:solidFill>
                <a:latin typeface="Calibri"/>
              </a:rPr>
              <a:t>Gutman</a:t>
            </a:r>
            <a:endParaRPr lang="en-US" dirty="0">
              <a:solidFill>
                <a:prstClr val="black"/>
              </a:solidFill>
              <a:latin typeface="Calibri"/>
            </a:endParaRPr>
          </a:p>
        </p:txBody>
      </p:sp>
    </p:spTree>
    <p:extLst>
      <p:ext uri="{BB962C8B-B14F-4D97-AF65-F5344CB8AC3E}">
        <p14:creationId xmlns:p14="http://schemas.microsoft.com/office/powerpoint/2010/main" val="226250505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
                                        </p:tgtEl>
                                        <p:attrNameLst>
                                          <p:attrName>style.visibility</p:attrName>
                                        </p:attrNameLst>
                                      </p:cBhvr>
                                      <p:to>
                                        <p:strVal val="visible"/>
                                      </p:to>
                                    </p:set>
                                    <p:animEffect transition="in" filter="fade">
                                      <p:cBhvr>
                                        <p:cTn id="7" dur="500"/>
                                        <p:tgtEl>
                                          <p:spTgt spid="102"/>
                                        </p:tgtEl>
                                      </p:cBhvr>
                                    </p:animEffect>
                                  </p:childTnLst>
                                </p:cTn>
                              </p:par>
                              <p:par>
                                <p:cTn id="8" presetID="22" presetClass="entr" presetSubtype="1" fill="hold" nodeType="withEffect">
                                  <p:stCondLst>
                                    <p:cond delay="0"/>
                                  </p:stCondLst>
                                  <p:childTnLst>
                                    <p:set>
                                      <p:cBhvr>
                                        <p:cTn id="9" dur="1" fill="hold">
                                          <p:stCondLst>
                                            <p:cond delay="0"/>
                                          </p:stCondLst>
                                        </p:cTn>
                                        <p:tgtEl>
                                          <p:spTgt spid="57"/>
                                        </p:tgtEl>
                                        <p:attrNameLst>
                                          <p:attrName>style.visibility</p:attrName>
                                        </p:attrNameLst>
                                      </p:cBhvr>
                                      <p:to>
                                        <p:strVal val="visible"/>
                                      </p:to>
                                    </p:set>
                                    <p:animEffect transition="in" filter="wipe(up)">
                                      <p:cBhvr>
                                        <p:cTn id="10" dur="1000"/>
                                        <p:tgtEl>
                                          <p:spTgt spid="57"/>
                                        </p:tgtEl>
                                      </p:cBhvr>
                                    </p:animEffect>
                                  </p:childTnLst>
                                </p:cTn>
                              </p:par>
                            </p:childTnLst>
                          </p:cTn>
                        </p:par>
                        <p:par>
                          <p:cTn id="11" fill="hold">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65"/>
                                        </p:tgtEl>
                                        <p:attrNameLst>
                                          <p:attrName>style.visibility</p:attrName>
                                        </p:attrNameLst>
                                      </p:cBhvr>
                                      <p:to>
                                        <p:strVal val="visible"/>
                                      </p:to>
                                    </p:set>
                                    <p:animEffect transition="in" filter="fade">
                                      <p:cBhvr>
                                        <p:cTn id="14" dur="2000"/>
                                        <p:tgtEl>
                                          <p:spTgt spid="65"/>
                                        </p:tgtEl>
                                      </p:cBhvr>
                                    </p:animEffect>
                                  </p:childTnLst>
                                </p:cTn>
                              </p:par>
                              <p:par>
                                <p:cTn id="15" presetID="22" presetClass="entr" presetSubtype="1" fill="hold" nodeType="withEffect">
                                  <p:stCondLst>
                                    <p:cond delay="0"/>
                                  </p:stCondLst>
                                  <p:childTnLst>
                                    <p:set>
                                      <p:cBhvr>
                                        <p:cTn id="16" dur="1" fill="hold">
                                          <p:stCondLst>
                                            <p:cond delay="0"/>
                                          </p:stCondLst>
                                        </p:cTn>
                                        <p:tgtEl>
                                          <p:spTgt spid="58"/>
                                        </p:tgtEl>
                                        <p:attrNameLst>
                                          <p:attrName>style.visibility</p:attrName>
                                        </p:attrNameLst>
                                      </p:cBhvr>
                                      <p:to>
                                        <p:strVal val="visible"/>
                                      </p:to>
                                    </p:set>
                                    <p:animEffect transition="in" filter="wipe(up)">
                                      <p:cBhvr>
                                        <p:cTn id="17" dur="2000"/>
                                        <p:tgtEl>
                                          <p:spTgt spid="58"/>
                                        </p:tgtEl>
                                      </p:cBhvr>
                                    </p:animEffect>
                                  </p:childTnLst>
                                </p:cTn>
                              </p:par>
                            </p:childTnLst>
                          </p:cTn>
                        </p:par>
                        <p:par>
                          <p:cTn id="18" fill="hold">
                            <p:stCondLst>
                              <p:cond delay="3000"/>
                            </p:stCondLst>
                            <p:childTnLst>
                              <p:par>
                                <p:cTn id="19" presetID="10" presetClass="entr" presetSubtype="0" fill="hold" grpId="0" nodeType="afterEffect">
                                  <p:stCondLst>
                                    <p:cond delay="0"/>
                                  </p:stCondLst>
                                  <p:childTnLst>
                                    <p:set>
                                      <p:cBhvr>
                                        <p:cTn id="20" dur="1" fill="hold">
                                          <p:stCondLst>
                                            <p:cond delay="0"/>
                                          </p:stCondLst>
                                        </p:cTn>
                                        <p:tgtEl>
                                          <p:spTgt spid="51"/>
                                        </p:tgtEl>
                                        <p:attrNameLst>
                                          <p:attrName>style.visibility</p:attrName>
                                        </p:attrNameLst>
                                      </p:cBhvr>
                                      <p:to>
                                        <p:strVal val="visible"/>
                                      </p:to>
                                    </p:set>
                                    <p:animEffect transition="in" filter="fade">
                                      <p:cBhvr>
                                        <p:cTn id="21" dur="1000"/>
                                        <p:tgtEl>
                                          <p:spTgt spid="51"/>
                                        </p:tgtEl>
                                      </p:cBhvr>
                                    </p:animEffect>
                                  </p:childTnLst>
                                </p:cTn>
                              </p:par>
                              <p:par>
                                <p:cTn id="22" presetID="22" presetClass="entr" presetSubtype="1" fill="hold" nodeType="with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wipe(up)">
                                      <p:cBhvr>
                                        <p:cTn id="24" dur="1000"/>
                                        <p:tgtEl>
                                          <p:spTgt spid="3"/>
                                        </p:tgtEl>
                                      </p:cBhvr>
                                    </p:animEffect>
                                  </p:childTnLst>
                                </p:cTn>
                              </p:par>
                            </p:childTnLst>
                          </p:cTn>
                        </p:par>
                        <p:par>
                          <p:cTn id="25" fill="hold">
                            <p:stCondLst>
                              <p:cond delay="4000"/>
                            </p:stCondLst>
                            <p:childTnLst>
                              <p:par>
                                <p:cTn id="26" presetID="10" presetClass="entr" presetSubtype="0" fill="hold" nodeType="after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childTnLst>
                                </p:cTn>
                              </p:par>
                            </p:childTnLst>
                          </p:cTn>
                        </p:par>
                        <p:par>
                          <p:cTn id="29" fill="hold">
                            <p:stCondLst>
                              <p:cond delay="5000"/>
                            </p:stCondLst>
                            <p:childTnLst>
                              <p:par>
                                <p:cTn id="30" presetID="22" presetClass="entr" presetSubtype="1" fill="hold" nodeType="afterEffect">
                                  <p:stCondLst>
                                    <p:cond delay="0"/>
                                  </p:stCondLst>
                                  <p:childTnLst>
                                    <p:set>
                                      <p:cBhvr>
                                        <p:cTn id="31" dur="1" fill="hold">
                                          <p:stCondLst>
                                            <p:cond delay="0"/>
                                          </p:stCondLst>
                                        </p:cTn>
                                        <p:tgtEl>
                                          <p:spTgt spid="62"/>
                                        </p:tgtEl>
                                        <p:attrNameLst>
                                          <p:attrName>style.visibility</p:attrName>
                                        </p:attrNameLst>
                                      </p:cBhvr>
                                      <p:to>
                                        <p:strVal val="visible"/>
                                      </p:to>
                                    </p:set>
                                    <p:animEffect transition="in" filter="wipe(up)">
                                      <p:cBhvr>
                                        <p:cTn id="32" dur="1000"/>
                                        <p:tgtEl>
                                          <p:spTgt spid="62"/>
                                        </p:tgtEl>
                                      </p:cBhvr>
                                    </p:animEffect>
                                  </p:childTnLst>
                                </p:cTn>
                              </p:par>
                            </p:childTnLst>
                          </p:cTn>
                        </p:par>
                        <p:par>
                          <p:cTn id="33" fill="hold">
                            <p:stCondLst>
                              <p:cond delay="6000"/>
                            </p:stCondLst>
                            <p:childTnLst>
                              <p:par>
                                <p:cTn id="34" presetID="10" presetClass="entr" presetSubtype="0" fill="hold" nodeType="after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fade">
                                      <p:cBhvr>
                                        <p:cTn id="3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P spid="65" grpId="0"/>
      <p:bldP spid="10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146" name="TextBox 3"/>
          <p:cNvSpPr txBox="1">
            <a:spLocks noChangeArrowheads="1"/>
          </p:cNvSpPr>
          <p:nvPr/>
        </p:nvSpPr>
        <p:spPr bwMode="auto">
          <a:xfrm>
            <a:off x="2967038" y="4576763"/>
            <a:ext cx="2462212" cy="436562"/>
          </a:xfrm>
          <a:prstGeom prst="rect">
            <a:avLst/>
          </a:prstGeom>
          <a:noFill/>
          <a:ln w="9525">
            <a:noFill/>
            <a:miter lim="800000"/>
            <a:headEnd/>
            <a:tailEnd/>
          </a:ln>
        </p:spPr>
        <p:txBody>
          <a:bodyPr>
            <a:spAutoFit/>
          </a:bodyPr>
          <a:lstStyle/>
          <a:p>
            <a:pPr algn="ctr">
              <a:lnSpc>
                <a:spcPct val="80000"/>
              </a:lnSpc>
              <a:spcBef>
                <a:spcPts val="600"/>
              </a:spcBef>
              <a:spcAft>
                <a:spcPts val="600"/>
              </a:spcAft>
              <a:buClr>
                <a:srgbClr val="6BB1C9"/>
              </a:buClr>
              <a:buSzPct val="95000"/>
              <a:buFont typeface="Wingdings 2" pitchFamily="18" charset="2"/>
              <a:buNone/>
            </a:pPr>
            <a:r>
              <a:rPr lang="en-US" sz="1400">
                <a:latin typeface="Calibri" pitchFamily="34" charset="0"/>
              </a:rPr>
              <a:t>GPS Signals in the lower  (neutral) atmosphere</a:t>
            </a:r>
          </a:p>
        </p:txBody>
      </p:sp>
      <p:grpSp>
        <p:nvGrpSpPr>
          <p:cNvPr id="6147" name="Group 2"/>
          <p:cNvGrpSpPr>
            <a:grpSpLocks/>
          </p:cNvGrpSpPr>
          <p:nvPr/>
        </p:nvGrpSpPr>
        <p:grpSpPr bwMode="auto">
          <a:xfrm>
            <a:off x="1304925" y="5799138"/>
            <a:ext cx="220663" cy="333375"/>
            <a:chOff x="810" y="3871"/>
            <a:chExt cx="139" cy="210"/>
          </a:xfrm>
        </p:grpSpPr>
        <p:sp>
          <p:nvSpPr>
            <p:cNvPr id="6195" name="Line 3"/>
            <p:cNvSpPr>
              <a:spLocks noChangeShapeType="1"/>
            </p:cNvSpPr>
            <p:nvPr/>
          </p:nvSpPr>
          <p:spPr bwMode="auto">
            <a:xfrm flipV="1">
              <a:off x="825" y="3900"/>
              <a:ext cx="54" cy="177"/>
            </a:xfrm>
            <a:prstGeom prst="line">
              <a:avLst/>
            </a:prstGeom>
            <a:noFill/>
            <a:ln w="9525">
              <a:solidFill>
                <a:schemeClr val="tx1"/>
              </a:solidFill>
              <a:round/>
              <a:headEnd/>
              <a:tailEnd/>
            </a:ln>
          </p:spPr>
          <p:txBody>
            <a:bodyPr/>
            <a:lstStyle/>
            <a:p>
              <a:endParaRPr lang="en-US"/>
            </a:p>
          </p:txBody>
        </p:sp>
        <p:sp>
          <p:nvSpPr>
            <p:cNvPr id="6196" name="Line 4"/>
            <p:cNvSpPr>
              <a:spLocks noChangeShapeType="1"/>
            </p:cNvSpPr>
            <p:nvPr/>
          </p:nvSpPr>
          <p:spPr bwMode="auto">
            <a:xfrm flipH="1" flipV="1">
              <a:off x="882" y="3903"/>
              <a:ext cx="54" cy="177"/>
            </a:xfrm>
            <a:prstGeom prst="line">
              <a:avLst/>
            </a:prstGeom>
            <a:noFill/>
            <a:ln w="9525">
              <a:solidFill>
                <a:schemeClr val="tx1"/>
              </a:solidFill>
              <a:round/>
              <a:headEnd/>
              <a:tailEnd/>
            </a:ln>
          </p:spPr>
          <p:txBody>
            <a:bodyPr/>
            <a:lstStyle/>
            <a:p>
              <a:endParaRPr lang="en-US"/>
            </a:p>
          </p:txBody>
        </p:sp>
        <p:sp>
          <p:nvSpPr>
            <p:cNvPr id="6197" name="Line 5"/>
            <p:cNvSpPr>
              <a:spLocks noChangeShapeType="1"/>
            </p:cNvSpPr>
            <p:nvPr/>
          </p:nvSpPr>
          <p:spPr bwMode="auto">
            <a:xfrm>
              <a:off x="879" y="3907"/>
              <a:ext cx="0" cy="174"/>
            </a:xfrm>
            <a:prstGeom prst="line">
              <a:avLst/>
            </a:prstGeom>
            <a:noFill/>
            <a:ln w="9525">
              <a:solidFill>
                <a:schemeClr val="tx1"/>
              </a:solidFill>
              <a:round/>
              <a:headEnd/>
              <a:tailEnd/>
            </a:ln>
          </p:spPr>
          <p:txBody>
            <a:bodyPr/>
            <a:lstStyle/>
            <a:p>
              <a:endParaRPr lang="en-US"/>
            </a:p>
          </p:txBody>
        </p:sp>
        <p:sp>
          <p:nvSpPr>
            <p:cNvPr id="6198" name="Oval 6"/>
            <p:cNvSpPr>
              <a:spLocks noChangeArrowheads="1"/>
            </p:cNvSpPr>
            <p:nvPr/>
          </p:nvSpPr>
          <p:spPr bwMode="auto">
            <a:xfrm>
              <a:off x="810" y="3871"/>
              <a:ext cx="139" cy="48"/>
            </a:xfrm>
            <a:prstGeom prst="ellipse">
              <a:avLst/>
            </a:prstGeom>
            <a:solidFill>
              <a:schemeClr val="bg1"/>
            </a:solidFill>
            <a:ln w="0">
              <a:solidFill>
                <a:schemeClr val="tx1"/>
              </a:solidFill>
              <a:round/>
              <a:headEnd/>
              <a:tailEnd/>
            </a:ln>
          </p:spPr>
          <p:txBody>
            <a:bodyPr wrap="none" anchor="ctr"/>
            <a:lstStyle/>
            <a:p>
              <a:pPr>
                <a:lnSpc>
                  <a:spcPct val="80000"/>
                </a:lnSpc>
                <a:spcBef>
                  <a:spcPts val="600"/>
                </a:spcBef>
                <a:spcAft>
                  <a:spcPts val="600"/>
                </a:spcAft>
                <a:buClr>
                  <a:srgbClr val="6BB1C9"/>
                </a:buClr>
                <a:buSzPct val="95000"/>
                <a:buFont typeface="Wingdings 2" pitchFamily="18" charset="2"/>
                <a:buChar char=""/>
              </a:pPr>
              <a:endParaRPr lang="en-US"/>
            </a:p>
          </p:txBody>
        </p:sp>
      </p:grpSp>
      <p:pic>
        <p:nvPicPr>
          <p:cNvPr id="6148" name="Picture 9"/>
          <p:cNvPicPr>
            <a:picLocks noChangeAspect="1" noChangeArrowheads="1"/>
          </p:cNvPicPr>
          <p:nvPr/>
        </p:nvPicPr>
        <p:blipFill>
          <a:blip r:embed="rId3" cstate="print"/>
          <a:srcRect/>
          <a:stretch>
            <a:fillRect/>
          </a:stretch>
        </p:blipFill>
        <p:spPr bwMode="auto">
          <a:xfrm rot="19323783" flipH="1">
            <a:off x="5518150" y="1781175"/>
            <a:ext cx="2027238" cy="84138"/>
          </a:xfrm>
          <a:prstGeom prst="rect">
            <a:avLst/>
          </a:prstGeom>
          <a:noFill/>
          <a:ln w="9525">
            <a:noFill/>
            <a:miter lim="800000"/>
            <a:headEnd/>
            <a:tailEnd/>
          </a:ln>
        </p:spPr>
      </p:pic>
      <p:pic>
        <p:nvPicPr>
          <p:cNvPr id="6149" name="Picture 11"/>
          <p:cNvPicPr>
            <a:picLocks noChangeAspect="1" noChangeArrowheads="1"/>
          </p:cNvPicPr>
          <p:nvPr/>
        </p:nvPicPr>
        <p:blipFill>
          <a:blip r:embed="rId3" cstate="print"/>
          <a:srcRect/>
          <a:stretch>
            <a:fillRect/>
          </a:stretch>
        </p:blipFill>
        <p:spPr bwMode="auto">
          <a:xfrm rot="19323783" flipH="1">
            <a:off x="3948113" y="3032125"/>
            <a:ext cx="2027237" cy="84138"/>
          </a:xfrm>
          <a:prstGeom prst="rect">
            <a:avLst/>
          </a:prstGeom>
          <a:noFill/>
          <a:ln w="9525">
            <a:noFill/>
            <a:miter lim="800000"/>
            <a:headEnd/>
            <a:tailEnd/>
          </a:ln>
        </p:spPr>
      </p:pic>
      <p:grpSp>
        <p:nvGrpSpPr>
          <p:cNvPr id="6150" name="Group 85"/>
          <p:cNvGrpSpPr>
            <a:grpSpLocks/>
          </p:cNvGrpSpPr>
          <p:nvPr/>
        </p:nvGrpSpPr>
        <p:grpSpPr bwMode="auto">
          <a:xfrm>
            <a:off x="1225550" y="4281488"/>
            <a:ext cx="3179763" cy="1143000"/>
            <a:chOff x="1226185" y="4281778"/>
            <a:chExt cx="3179630" cy="1142710"/>
          </a:xfrm>
        </p:grpSpPr>
        <p:pic>
          <p:nvPicPr>
            <p:cNvPr id="6193" name="Picture 12"/>
            <p:cNvPicPr>
              <a:picLocks noChangeAspect="1" noChangeArrowheads="1"/>
            </p:cNvPicPr>
            <p:nvPr/>
          </p:nvPicPr>
          <p:blipFill>
            <a:blip r:embed="rId3" cstate="print"/>
            <a:srcRect/>
            <a:stretch>
              <a:fillRect/>
            </a:stretch>
          </p:blipFill>
          <p:spPr bwMode="auto">
            <a:xfrm rot="19323783" flipH="1">
              <a:off x="2378406" y="4281778"/>
              <a:ext cx="2027409" cy="84158"/>
            </a:xfrm>
            <a:prstGeom prst="rect">
              <a:avLst/>
            </a:prstGeom>
            <a:noFill/>
            <a:ln w="9525">
              <a:noFill/>
              <a:miter lim="800000"/>
              <a:headEnd/>
              <a:tailEnd/>
            </a:ln>
          </p:spPr>
        </p:pic>
        <p:pic>
          <p:nvPicPr>
            <p:cNvPr id="6194" name="Picture 13"/>
            <p:cNvPicPr>
              <a:picLocks noChangeAspect="1" noChangeArrowheads="1"/>
            </p:cNvPicPr>
            <p:nvPr/>
          </p:nvPicPr>
          <p:blipFill>
            <a:blip r:embed="rId3" cstate="print"/>
            <a:srcRect l="24886"/>
            <a:stretch>
              <a:fillRect/>
            </a:stretch>
          </p:blipFill>
          <p:spPr bwMode="auto">
            <a:xfrm rot="19466060" flipH="1">
              <a:off x="1226185" y="5340330"/>
              <a:ext cx="1522860" cy="84158"/>
            </a:xfrm>
            <a:prstGeom prst="rect">
              <a:avLst/>
            </a:prstGeom>
            <a:noFill/>
            <a:ln w="9525">
              <a:noFill/>
              <a:miter lim="800000"/>
              <a:headEnd/>
              <a:tailEnd/>
            </a:ln>
          </p:spPr>
        </p:pic>
      </p:grpSp>
      <p:pic>
        <p:nvPicPr>
          <p:cNvPr id="6151" name="Picture 7"/>
          <p:cNvPicPr>
            <a:picLocks noChangeAspect="1" noChangeArrowheads="1"/>
          </p:cNvPicPr>
          <p:nvPr/>
        </p:nvPicPr>
        <p:blipFill>
          <a:blip r:embed="rId4" cstate="print"/>
          <a:srcRect l="67358"/>
          <a:stretch>
            <a:fillRect/>
          </a:stretch>
        </p:blipFill>
        <p:spPr bwMode="auto">
          <a:xfrm rot="-2301111">
            <a:off x="849313" y="5922963"/>
            <a:ext cx="665162" cy="195262"/>
          </a:xfrm>
          <a:prstGeom prst="rect">
            <a:avLst/>
          </a:prstGeom>
          <a:noFill/>
          <a:ln w="9525">
            <a:noFill/>
            <a:miter lim="800000"/>
            <a:headEnd/>
            <a:tailEnd/>
          </a:ln>
        </p:spPr>
      </p:pic>
      <p:sp>
        <p:nvSpPr>
          <p:cNvPr id="6152" name="TextBox 22"/>
          <p:cNvSpPr txBox="1">
            <a:spLocks noChangeArrowheads="1"/>
          </p:cNvSpPr>
          <p:nvPr/>
        </p:nvSpPr>
        <p:spPr bwMode="auto">
          <a:xfrm>
            <a:off x="7456488" y="685800"/>
            <a:ext cx="1214437" cy="384175"/>
          </a:xfrm>
          <a:prstGeom prst="rect">
            <a:avLst/>
          </a:prstGeom>
          <a:noFill/>
          <a:ln w="9525">
            <a:noFill/>
            <a:miter lim="800000"/>
            <a:headEnd/>
            <a:tailEnd/>
          </a:ln>
        </p:spPr>
        <p:txBody>
          <a:bodyPr>
            <a:spAutoFit/>
          </a:bodyPr>
          <a:lstStyle/>
          <a:p>
            <a:pPr algn="ctr">
              <a:lnSpc>
                <a:spcPct val="80000"/>
              </a:lnSpc>
              <a:spcBef>
                <a:spcPts val="600"/>
              </a:spcBef>
              <a:spcAft>
                <a:spcPts val="600"/>
              </a:spcAft>
              <a:buClr>
                <a:srgbClr val="6BB1C9"/>
              </a:buClr>
              <a:buSzPct val="95000"/>
              <a:buFont typeface="Wingdings 2" pitchFamily="18" charset="2"/>
              <a:buNone/>
            </a:pPr>
            <a:r>
              <a:rPr lang="en-US" sz="1200">
                <a:latin typeface="Calibri" pitchFamily="34" charset="0"/>
              </a:rPr>
              <a:t>GPS Satellite  in Orbit</a:t>
            </a:r>
          </a:p>
        </p:txBody>
      </p:sp>
      <p:sp>
        <p:nvSpPr>
          <p:cNvPr id="6153" name="TextBox 23"/>
          <p:cNvSpPr txBox="1">
            <a:spLocks noChangeArrowheads="1"/>
          </p:cNvSpPr>
          <p:nvPr/>
        </p:nvSpPr>
        <p:spPr bwMode="auto">
          <a:xfrm>
            <a:off x="1406525" y="5713413"/>
            <a:ext cx="1214438" cy="384175"/>
          </a:xfrm>
          <a:prstGeom prst="rect">
            <a:avLst/>
          </a:prstGeom>
          <a:noFill/>
          <a:ln w="9525">
            <a:noFill/>
            <a:miter lim="800000"/>
            <a:headEnd/>
            <a:tailEnd/>
          </a:ln>
        </p:spPr>
        <p:txBody>
          <a:bodyPr>
            <a:spAutoFit/>
          </a:bodyPr>
          <a:lstStyle/>
          <a:p>
            <a:pPr algn="ctr">
              <a:lnSpc>
                <a:spcPct val="80000"/>
              </a:lnSpc>
              <a:spcBef>
                <a:spcPts val="600"/>
              </a:spcBef>
              <a:spcAft>
                <a:spcPts val="600"/>
              </a:spcAft>
              <a:buClr>
                <a:srgbClr val="6BB1C9"/>
              </a:buClr>
              <a:buSzPct val="95000"/>
              <a:buFont typeface="Wingdings 2" pitchFamily="18" charset="2"/>
              <a:buNone/>
            </a:pPr>
            <a:r>
              <a:rPr lang="en-US" sz="1200">
                <a:latin typeface="Calibri" pitchFamily="34" charset="0"/>
              </a:rPr>
              <a:t>GPS Receiver             on Ground</a:t>
            </a:r>
          </a:p>
        </p:txBody>
      </p:sp>
      <p:sp>
        <p:nvSpPr>
          <p:cNvPr id="6154" name="TextBox 17"/>
          <p:cNvSpPr txBox="1">
            <a:spLocks noChangeArrowheads="1"/>
          </p:cNvSpPr>
          <p:nvPr/>
        </p:nvSpPr>
        <p:spPr bwMode="auto">
          <a:xfrm>
            <a:off x="5318125" y="2733675"/>
            <a:ext cx="1492250" cy="436563"/>
          </a:xfrm>
          <a:prstGeom prst="rect">
            <a:avLst/>
          </a:prstGeom>
          <a:noFill/>
          <a:ln w="9525">
            <a:noFill/>
            <a:miter lim="800000"/>
            <a:headEnd/>
            <a:tailEnd/>
          </a:ln>
        </p:spPr>
        <p:txBody>
          <a:bodyPr>
            <a:spAutoFit/>
          </a:bodyPr>
          <a:lstStyle/>
          <a:p>
            <a:pPr algn="ctr">
              <a:lnSpc>
                <a:spcPct val="80000"/>
              </a:lnSpc>
              <a:spcBef>
                <a:spcPts val="600"/>
              </a:spcBef>
              <a:spcAft>
                <a:spcPts val="600"/>
              </a:spcAft>
              <a:buClr>
                <a:srgbClr val="6BB1C9"/>
              </a:buClr>
              <a:buSzPct val="95000"/>
              <a:buFont typeface="Wingdings 2" pitchFamily="18" charset="2"/>
              <a:buNone/>
            </a:pPr>
            <a:r>
              <a:rPr lang="en-US" sz="1400">
                <a:latin typeface="Calibri" pitchFamily="34" charset="0"/>
              </a:rPr>
              <a:t>GPS Signals in the Ionosphere</a:t>
            </a:r>
          </a:p>
        </p:txBody>
      </p:sp>
      <p:cxnSp>
        <p:nvCxnSpPr>
          <p:cNvPr id="17" name="Straight Connector 16"/>
          <p:cNvCxnSpPr/>
          <p:nvPr/>
        </p:nvCxnSpPr>
        <p:spPr>
          <a:xfrm flipV="1">
            <a:off x="1323975" y="6115050"/>
            <a:ext cx="7067550" cy="15875"/>
          </a:xfrm>
          <a:prstGeom prst="line">
            <a:avLst/>
          </a:prstGeom>
          <a:ln>
            <a:solidFill>
              <a:srgbClr val="339933"/>
            </a:solidFill>
          </a:ln>
        </p:spPr>
        <p:style>
          <a:lnRef idx="2">
            <a:schemeClr val="accent1"/>
          </a:lnRef>
          <a:fillRef idx="0">
            <a:schemeClr val="accent1"/>
          </a:fillRef>
          <a:effectRef idx="1">
            <a:schemeClr val="accent1"/>
          </a:effectRef>
          <a:fontRef idx="minor">
            <a:schemeClr val="tx1"/>
          </a:fontRef>
        </p:style>
      </p:cxnSp>
      <p:grpSp>
        <p:nvGrpSpPr>
          <p:cNvPr id="6156" name="Group 124"/>
          <p:cNvGrpSpPr>
            <a:grpSpLocks/>
          </p:cNvGrpSpPr>
          <p:nvPr/>
        </p:nvGrpSpPr>
        <p:grpSpPr bwMode="auto">
          <a:xfrm>
            <a:off x="204788" y="5281613"/>
            <a:ext cx="1238250" cy="920750"/>
            <a:chOff x="176609" y="5253336"/>
            <a:chExt cx="1238487" cy="920462"/>
          </a:xfrm>
        </p:grpSpPr>
        <p:grpSp>
          <p:nvGrpSpPr>
            <p:cNvPr id="6188" name="Group 39"/>
            <p:cNvGrpSpPr>
              <a:grpSpLocks/>
            </p:cNvGrpSpPr>
            <p:nvPr/>
          </p:nvGrpSpPr>
          <p:grpSpPr bwMode="auto">
            <a:xfrm>
              <a:off x="622781" y="5370774"/>
              <a:ext cx="792315" cy="803024"/>
              <a:chOff x="1095233" y="5369957"/>
              <a:chExt cx="791739" cy="803328"/>
            </a:xfrm>
          </p:grpSpPr>
          <p:cxnSp>
            <p:nvCxnSpPr>
              <p:cNvPr id="21" name="Straight Connector 20"/>
              <p:cNvCxnSpPr/>
              <p:nvPr/>
            </p:nvCxnSpPr>
            <p:spPr>
              <a:xfrm flipH="1" flipV="1">
                <a:off x="1599788" y="5369957"/>
                <a:ext cx="287184" cy="406427"/>
              </a:xfrm>
              <a:prstGeom prst="line">
                <a:avLst/>
              </a:prstGeom>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flipV="1">
                <a:off x="1095233" y="5766858"/>
                <a:ext cx="287184" cy="406427"/>
              </a:xfrm>
              <a:prstGeom prst="line">
                <a:avLst/>
              </a:prstGeom>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flipV="1">
                <a:off x="1242792" y="5585871"/>
                <a:ext cx="507728" cy="379437"/>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grpSp>
        <p:sp>
          <p:nvSpPr>
            <p:cNvPr id="6189" name="TextBox 89"/>
            <p:cNvSpPr txBox="1">
              <a:spLocks noChangeArrowheads="1"/>
            </p:cNvSpPr>
            <p:nvPr/>
          </p:nvSpPr>
          <p:spPr bwMode="auto">
            <a:xfrm rot="-2196679">
              <a:off x="176609" y="5253336"/>
              <a:ext cx="1214670" cy="384055"/>
            </a:xfrm>
            <a:prstGeom prst="rect">
              <a:avLst/>
            </a:prstGeom>
            <a:noFill/>
            <a:ln w="9525">
              <a:noFill/>
              <a:miter lim="800000"/>
              <a:headEnd/>
              <a:tailEnd/>
            </a:ln>
          </p:spPr>
          <p:txBody>
            <a:bodyPr>
              <a:spAutoFit/>
            </a:bodyPr>
            <a:lstStyle/>
            <a:p>
              <a:pPr algn="ctr">
                <a:lnSpc>
                  <a:spcPct val="80000"/>
                </a:lnSpc>
                <a:spcBef>
                  <a:spcPts val="600"/>
                </a:spcBef>
                <a:spcAft>
                  <a:spcPts val="600"/>
                </a:spcAft>
                <a:buClr>
                  <a:srgbClr val="6BB1C9"/>
                </a:buClr>
                <a:buSzPct val="95000"/>
                <a:buFont typeface="Wingdings 2" pitchFamily="18" charset="2"/>
                <a:buNone/>
              </a:pPr>
              <a:r>
                <a:rPr lang="en-US" sz="1200">
                  <a:latin typeface="Calibri" pitchFamily="34" charset="0"/>
                </a:rPr>
                <a:t>Excess              path length</a:t>
              </a:r>
            </a:p>
          </p:txBody>
        </p:sp>
      </p:grpSp>
      <p:grpSp>
        <p:nvGrpSpPr>
          <p:cNvPr id="6157" name="Group 123"/>
          <p:cNvGrpSpPr>
            <a:grpSpLocks/>
          </p:cNvGrpSpPr>
          <p:nvPr/>
        </p:nvGrpSpPr>
        <p:grpSpPr bwMode="auto">
          <a:xfrm>
            <a:off x="1304925" y="1076325"/>
            <a:ext cx="5905500" cy="4552950"/>
            <a:chOff x="1314451" y="1076325"/>
            <a:chExt cx="5895974" cy="4505325"/>
          </a:xfrm>
        </p:grpSpPr>
        <p:sp>
          <p:nvSpPr>
            <p:cNvPr id="6185" name="TextBox 90"/>
            <p:cNvSpPr txBox="1">
              <a:spLocks noChangeArrowheads="1"/>
            </p:cNvSpPr>
            <p:nvPr/>
          </p:nvSpPr>
          <p:spPr bwMode="auto">
            <a:xfrm rot="-2225843">
              <a:off x="3492158" y="3143622"/>
              <a:ext cx="1825850" cy="235634"/>
            </a:xfrm>
            <a:prstGeom prst="rect">
              <a:avLst/>
            </a:prstGeom>
            <a:noFill/>
            <a:ln w="9525">
              <a:noFill/>
              <a:miter lim="800000"/>
              <a:headEnd/>
              <a:tailEnd/>
            </a:ln>
          </p:spPr>
          <p:txBody>
            <a:bodyPr>
              <a:spAutoFit/>
            </a:bodyPr>
            <a:lstStyle/>
            <a:p>
              <a:pPr algn="ctr">
                <a:lnSpc>
                  <a:spcPct val="80000"/>
                </a:lnSpc>
                <a:spcBef>
                  <a:spcPts val="600"/>
                </a:spcBef>
                <a:spcAft>
                  <a:spcPts val="600"/>
                </a:spcAft>
                <a:buClr>
                  <a:srgbClr val="6BB1C9"/>
                </a:buClr>
                <a:buSzPct val="95000"/>
                <a:buFont typeface="Wingdings 2" pitchFamily="18" charset="2"/>
                <a:buNone/>
              </a:pPr>
              <a:r>
                <a:rPr lang="en-US" sz="1200">
                  <a:latin typeface="Calibri" pitchFamily="34" charset="0"/>
                </a:rPr>
                <a:t>Geometric  path length</a:t>
              </a:r>
            </a:p>
          </p:txBody>
        </p:sp>
        <p:cxnSp>
          <p:nvCxnSpPr>
            <p:cNvPr id="26" name="Straight Arrow Connector 25"/>
            <p:cNvCxnSpPr/>
            <p:nvPr/>
          </p:nvCxnSpPr>
          <p:spPr>
            <a:xfrm flipV="1">
              <a:off x="5039058" y="1076325"/>
              <a:ext cx="2171367" cy="171384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7" name="Straight Arrow Connector 26"/>
            <p:cNvCxnSpPr/>
            <p:nvPr/>
          </p:nvCxnSpPr>
          <p:spPr>
            <a:xfrm rot="10800000" flipV="1">
              <a:off x="1314451" y="3753129"/>
              <a:ext cx="2467751" cy="182852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grpSp>
      <p:pic>
        <p:nvPicPr>
          <p:cNvPr id="6158" name="Picture 8" descr="GPS IIF-x"/>
          <p:cNvPicPr>
            <a:picLocks noChangeAspect="1" noChangeArrowheads="1"/>
          </p:cNvPicPr>
          <p:nvPr/>
        </p:nvPicPr>
        <p:blipFill>
          <a:blip r:embed="rId5" cstate="print"/>
          <a:srcRect/>
          <a:stretch>
            <a:fillRect/>
          </a:stretch>
        </p:blipFill>
        <p:spPr bwMode="auto">
          <a:xfrm rot="1971608">
            <a:off x="6727825" y="850900"/>
            <a:ext cx="1616075" cy="590550"/>
          </a:xfrm>
          <a:prstGeom prst="rect">
            <a:avLst/>
          </a:prstGeom>
          <a:noFill/>
          <a:ln w="9525">
            <a:noFill/>
            <a:miter lim="800000"/>
            <a:headEnd/>
            <a:tailEnd/>
          </a:ln>
        </p:spPr>
      </p:pic>
      <p:grpSp>
        <p:nvGrpSpPr>
          <p:cNvPr id="6159" name="Group 121"/>
          <p:cNvGrpSpPr>
            <a:grpSpLocks/>
          </p:cNvGrpSpPr>
          <p:nvPr/>
        </p:nvGrpSpPr>
        <p:grpSpPr bwMode="auto">
          <a:xfrm>
            <a:off x="7818438" y="1039813"/>
            <a:ext cx="1417637" cy="5151437"/>
            <a:chOff x="7817193" y="1039559"/>
            <a:chExt cx="1418247" cy="5151691"/>
          </a:xfrm>
        </p:grpSpPr>
        <p:sp>
          <p:nvSpPr>
            <p:cNvPr id="6168" name="TextBox 54"/>
            <p:cNvSpPr txBox="1">
              <a:spLocks noChangeArrowheads="1"/>
            </p:cNvSpPr>
            <p:nvPr/>
          </p:nvSpPr>
          <p:spPr bwMode="auto">
            <a:xfrm>
              <a:off x="8423879" y="2342961"/>
              <a:ext cx="719446" cy="214323"/>
            </a:xfrm>
            <a:prstGeom prst="rect">
              <a:avLst/>
            </a:prstGeom>
            <a:noFill/>
            <a:ln w="9525">
              <a:noFill/>
              <a:miter lim="800000"/>
              <a:headEnd/>
              <a:tailEnd/>
            </a:ln>
          </p:spPr>
          <p:txBody>
            <a:bodyPr>
              <a:spAutoFit/>
            </a:bodyPr>
            <a:lstStyle/>
            <a:p>
              <a:pPr>
                <a:lnSpc>
                  <a:spcPct val="80000"/>
                </a:lnSpc>
                <a:spcBef>
                  <a:spcPts val="600"/>
                </a:spcBef>
                <a:spcAft>
                  <a:spcPts val="600"/>
                </a:spcAft>
                <a:buClr>
                  <a:srgbClr val="6BB1C9"/>
                </a:buClr>
                <a:buSzPct val="95000"/>
                <a:buFont typeface="Wingdings 2" pitchFamily="18" charset="2"/>
                <a:buNone/>
              </a:pPr>
              <a:r>
                <a:rPr lang="en-US" sz="1000" b="1">
                  <a:latin typeface="Calibri" pitchFamily="34" charset="0"/>
                </a:rPr>
                <a:t>480 km</a:t>
              </a:r>
            </a:p>
          </p:txBody>
        </p:sp>
        <p:sp>
          <p:nvSpPr>
            <p:cNvPr id="6169" name="TextBox 55"/>
            <p:cNvSpPr txBox="1">
              <a:spLocks noChangeArrowheads="1"/>
            </p:cNvSpPr>
            <p:nvPr/>
          </p:nvSpPr>
          <p:spPr bwMode="auto">
            <a:xfrm>
              <a:off x="8423879" y="3933714"/>
              <a:ext cx="719446" cy="214323"/>
            </a:xfrm>
            <a:prstGeom prst="rect">
              <a:avLst/>
            </a:prstGeom>
            <a:noFill/>
            <a:ln w="9525">
              <a:noFill/>
              <a:miter lim="800000"/>
              <a:headEnd/>
              <a:tailEnd/>
            </a:ln>
          </p:spPr>
          <p:txBody>
            <a:bodyPr>
              <a:spAutoFit/>
            </a:bodyPr>
            <a:lstStyle/>
            <a:p>
              <a:pPr>
                <a:lnSpc>
                  <a:spcPct val="80000"/>
                </a:lnSpc>
                <a:spcBef>
                  <a:spcPts val="600"/>
                </a:spcBef>
                <a:spcAft>
                  <a:spcPts val="600"/>
                </a:spcAft>
                <a:buClr>
                  <a:srgbClr val="6BB1C9"/>
                </a:buClr>
                <a:buSzPct val="95000"/>
                <a:buFont typeface="Wingdings 2" pitchFamily="18" charset="2"/>
                <a:buNone/>
              </a:pPr>
              <a:r>
                <a:rPr lang="en-US" sz="1000" b="1">
                  <a:latin typeface="Calibri" pitchFamily="34" charset="0"/>
                </a:rPr>
                <a:t>50 km</a:t>
              </a:r>
            </a:p>
          </p:txBody>
        </p:sp>
        <p:sp>
          <p:nvSpPr>
            <p:cNvPr id="6170" name="TextBox 56"/>
            <p:cNvSpPr txBox="1">
              <a:spLocks noChangeArrowheads="1"/>
            </p:cNvSpPr>
            <p:nvPr/>
          </p:nvSpPr>
          <p:spPr bwMode="auto">
            <a:xfrm>
              <a:off x="8423879" y="5410162"/>
              <a:ext cx="719446" cy="214323"/>
            </a:xfrm>
            <a:prstGeom prst="rect">
              <a:avLst/>
            </a:prstGeom>
            <a:noFill/>
            <a:ln w="9525">
              <a:noFill/>
              <a:miter lim="800000"/>
              <a:headEnd/>
              <a:tailEnd/>
            </a:ln>
          </p:spPr>
          <p:txBody>
            <a:bodyPr>
              <a:spAutoFit/>
            </a:bodyPr>
            <a:lstStyle/>
            <a:p>
              <a:pPr>
                <a:lnSpc>
                  <a:spcPct val="80000"/>
                </a:lnSpc>
                <a:spcBef>
                  <a:spcPts val="600"/>
                </a:spcBef>
                <a:spcAft>
                  <a:spcPts val="600"/>
                </a:spcAft>
                <a:buClr>
                  <a:srgbClr val="6BB1C9"/>
                </a:buClr>
                <a:buSzPct val="95000"/>
                <a:buFont typeface="Wingdings 2" pitchFamily="18" charset="2"/>
                <a:buNone/>
              </a:pPr>
              <a:r>
                <a:rPr lang="en-US" sz="1000" b="1">
                  <a:latin typeface="Calibri" pitchFamily="34" charset="0"/>
                </a:rPr>
                <a:t>9-16 km</a:t>
              </a:r>
            </a:p>
          </p:txBody>
        </p:sp>
        <p:sp>
          <p:nvSpPr>
            <p:cNvPr id="6171" name="TextBox 75"/>
            <p:cNvSpPr txBox="1">
              <a:spLocks noChangeArrowheads="1"/>
            </p:cNvSpPr>
            <p:nvPr/>
          </p:nvSpPr>
          <p:spPr bwMode="auto">
            <a:xfrm>
              <a:off x="8423879" y="3306621"/>
              <a:ext cx="719446" cy="214323"/>
            </a:xfrm>
            <a:prstGeom prst="rect">
              <a:avLst/>
            </a:prstGeom>
            <a:noFill/>
            <a:ln w="9525">
              <a:noFill/>
              <a:miter lim="800000"/>
              <a:headEnd/>
              <a:tailEnd/>
            </a:ln>
          </p:spPr>
          <p:txBody>
            <a:bodyPr>
              <a:spAutoFit/>
            </a:bodyPr>
            <a:lstStyle/>
            <a:p>
              <a:pPr>
                <a:lnSpc>
                  <a:spcPct val="80000"/>
                </a:lnSpc>
                <a:spcBef>
                  <a:spcPts val="600"/>
                </a:spcBef>
                <a:spcAft>
                  <a:spcPts val="600"/>
                </a:spcAft>
                <a:buClr>
                  <a:srgbClr val="6BB1C9"/>
                </a:buClr>
                <a:buSzPct val="95000"/>
                <a:buFont typeface="Wingdings 2" pitchFamily="18" charset="2"/>
                <a:buNone/>
              </a:pPr>
              <a:r>
                <a:rPr lang="en-US" sz="1000" b="1">
                  <a:latin typeface="Calibri" pitchFamily="34" charset="0"/>
                </a:rPr>
                <a:t>80 km</a:t>
              </a:r>
            </a:p>
          </p:txBody>
        </p:sp>
        <p:pic>
          <p:nvPicPr>
            <p:cNvPr id="6172" name="Picture 10"/>
            <p:cNvPicPr>
              <a:picLocks noChangeAspect="1" noChangeArrowheads="1"/>
            </p:cNvPicPr>
            <p:nvPr/>
          </p:nvPicPr>
          <p:blipFill>
            <a:blip r:embed="rId6" cstate="print"/>
            <a:srcRect/>
            <a:stretch>
              <a:fillRect/>
            </a:stretch>
          </p:blipFill>
          <p:spPr bwMode="auto">
            <a:xfrm>
              <a:off x="8208168" y="1171576"/>
              <a:ext cx="260486" cy="4933950"/>
            </a:xfrm>
            <a:prstGeom prst="rect">
              <a:avLst/>
            </a:prstGeom>
            <a:noFill/>
            <a:ln w="9525">
              <a:noFill/>
              <a:miter lim="800000"/>
              <a:headEnd/>
              <a:tailEnd/>
            </a:ln>
          </p:spPr>
        </p:pic>
        <p:sp>
          <p:nvSpPr>
            <p:cNvPr id="6173" name="TextBox 71"/>
            <p:cNvSpPr txBox="1">
              <a:spLocks noChangeArrowheads="1"/>
            </p:cNvSpPr>
            <p:nvPr/>
          </p:nvSpPr>
          <p:spPr bwMode="auto">
            <a:xfrm rot="-5400000">
              <a:off x="7874076" y="5635784"/>
              <a:ext cx="895395" cy="215537"/>
            </a:xfrm>
            <a:prstGeom prst="rect">
              <a:avLst/>
            </a:prstGeom>
            <a:noFill/>
            <a:ln w="9525">
              <a:noFill/>
              <a:miter lim="800000"/>
              <a:headEnd/>
              <a:tailEnd/>
            </a:ln>
          </p:spPr>
          <p:txBody>
            <a:bodyPr>
              <a:spAutoFit/>
            </a:bodyPr>
            <a:lstStyle/>
            <a:p>
              <a:pPr algn="ctr">
                <a:lnSpc>
                  <a:spcPct val="80000"/>
                </a:lnSpc>
                <a:spcBef>
                  <a:spcPts val="600"/>
                </a:spcBef>
                <a:spcAft>
                  <a:spcPts val="600"/>
                </a:spcAft>
                <a:buClr>
                  <a:srgbClr val="6BB1C9"/>
                </a:buClr>
                <a:buSzPct val="95000"/>
                <a:buFont typeface="Wingdings 2" pitchFamily="18" charset="2"/>
                <a:buNone/>
              </a:pPr>
              <a:r>
                <a:rPr lang="en-US" sz="1000" b="1">
                  <a:latin typeface="Calibri" pitchFamily="34" charset="0"/>
                </a:rPr>
                <a:t>Troposphere</a:t>
              </a:r>
            </a:p>
          </p:txBody>
        </p:sp>
        <p:sp>
          <p:nvSpPr>
            <p:cNvPr id="6174" name="TextBox 72"/>
            <p:cNvSpPr txBox="1">
              <a:spLocks noChangeArrowheads="1"/>
            </p:cNvSpPr>
            <p:nvPr/>
          </p:nvSpPr>
          <p:spPr bwMode="auto">
            <a:xfrm rot="-5400000">
              <a:off x="7829291" y="4815572"/>
              <a:ext cx="981124" cy="214405"/>
            </a:xfrm>
            <a:prstGeom prst="rect">
              <a:avLst/>
            </a:prstGeom>
            <a:noFill/>
            <a:ln w="9525">
              <a:noFill/>
              <a:miter lim="800000"/>
              <a:headEnd/>
              <a:tailEnd/>
            </a:ln>
          </p:spPr>
          <p:txBody>
            <a:bodyPr>
              <a:spAutoFit/>
            </a:bodyPr>
            <a:lstStyle/>
            <a:p>
              <a:pPr algn="ctr">
                <a:lnSpc>
                  <a:spcPct val="80000"/>
                </a:lnSpc>
                <a:spcBef>
                  <a:spcPts val="600"/>
                </a:spcBef>
                <a:spcAft>
                  <a:spcPts val="600"/>
                </a:spcAft>
                <a:buClr>
                  <a:srgbClr val="6BB1C9"/>
                </a:buClr>
                <a:buSzPct val="95000"/>
                <a:buFont typeface="Wingdings 2" pitchFamily="18" charset="2"/>
                <a:buNone/>
              </a:pPr>
              <a:r>
                <a:rPr lang="en-US" sz="1000" b="1">
                  <a:latin typeface="Calibri" pitchFamily="34" charset="0"/>
                </a:rPr>
                <a:t>Stratosphere</a:t>
              </a:r>
            </a:p>
          </p:txBody>
        </p:sp>
        <p:sp>
          <p:nvSpPr>
            <p:cNvPr id="6175" name="TextBox 73"/>
            <p:cNvSpPr txBox="1">
              <a:spLocks noChangeArrowheads="1"/>
            </p:cNvSpPr>
            <p:nvPr/>
          </p:nvSpPr>
          <p:spPr bwMode="auto">
            <a:xfrm rot="-5400000">
              <a:off x="7829291" y="3605838"/>
              <a:ext cx="981123" cy="214405"/>
            </a:xfrm>
            <a:prstGeom prst="rect">
              <a:avLst/>
            </a:prstGeom>
            <a:noFill/>
            <a:ln w="9525">
              <a:noFill/>
              <a:miter lim="800000"/>
              <a:headEnd/>
              <a:tailEnd/>
            </a:ln>
          </p:spPr>
          <p:txBody>
            <a:bodyPr>
              <a:spAutoFit/>
            </a:bodyPr>
            <a:lstStyle/>
            <a:p>
              <a:pPr algn="ctr">
                <a:lnSpc>
                  <a:spcPct val="80000"/>
                </a:lnSpc>
                <a:spcBef>
                  <a:spcPts val="600"/>
                </a:spcBef>
                <a:spcAft>
                  <a:spcPts val="600"/>
                </a:spcAft>
                <a:buClr>
                  <a:srgbClr val="6BB1C9"/>
                </a:buClr>
                <a:buSzPct val="95000"/>
              </a:pPr>
              <a:r>
                <a:rPr lang="en-US" sz="1000" b="1">
                  <a:latin typeface="Calibri" pitchFamily="34" charset="0"/>
                </a:rPr>
                <a:t>Mesosphere</a:t>
              </a:r>
            </a:p>
          </p:txBody>
        </p:sp>
        <p:sp>
          <p:nvSpPr>
            <p:cNvPr id="6176" name="TextBox 74"/>
            <p:cNvSpPr txBox="1">
              <a:spLocks noChangeArrowheads="1"/>
            </p:cNvSpPr>
            <p:nvPr/>
          </p:nvSpPr>
          <p:spPr bwMode="auto">
            <a:xfrm rot="-5400000">
              <a:off x="7748325" y="2739020"/>
              <a:ext cx="1143056" cy="214405"/>
            </a:xfrm>
            <a:prstGeom prst="rect">
              <a:avLst/>
            </a:prstGeom>
            <a:noFill/>
            <a:ln w="9525">
              <a:noFill/>
              <a:miter lim="800000"/>
              <a:headEnd/>
              <a:tailEnd/>
            </a:ln>
          </p:spPr>
          <p:txBody>
            <a:bodyPr>
              <a:spAutoFit/>
            </a:bodyPr>
            <a:lstStyle/>
            <a:p>
              <a:pPr algn="ctr">
                <a:lnSpc>
                  <a:spcPct val="80000"/>
                </a:lnSpc>
                <a:spcBef>
                  <a:spcPts val="600"/>
                </a:spcBef>
                <a:spcAft>
                  <a:spcPts val="600"/>
                </a:spcAft>
                <a:buClr>
                  <a:srgbClr val="6BB1C9"/>
                </a:buClr>
                <a:buSzPct val="95000"/>
                <a:buFont typeface="Wingdings 2" pitchFamily="18" charset="2"/>
                <a:buNone/>
              </a:pPr>
              <a:r>
                <a:rPr lang="en-US" sz="1000" b="1">
                  <a:latin typeface="Calibri" pitchFamily="34" charset="0"/>
                </a:rPr>
                <a:t>Thermosphere</a:t>
              </a:r>
            </a:p>
          </p:txBody>
        </p:sp>
        <p:sp>
          <p:nvSpPr>
            <p:cNvPr id="39" name="Left Bracket 38"/>
            <p:cNvSpPr/>
            <p:nvPr/>
          </p:nvSpPr>
          <p:spPr>
            <a:xfrm>
              <a:off x="8050655" y="2403288"/>
              <a:ext cx="133407" cy="1635206"/>
            </a:xfrm>
            <a:prstGeom prst="leftBracket">
              <a:avLst/>
            </a:prstGeom>
          </p:spPr>
          <p:style>
            <a:lnRef idx="2">
              <a:schemeClr val="accent1"/>
            </a:lnRef>
            <a:fillRef idx="0">
              <a:schemeClr val="accent1"/>
            </a:fillRef>
            <a:effectRef idx="1">
              <a:schemeClr val="accent1"/>
            </a:effectRef>
            <a:fontRef idx="minor">
              <a:schemeClr val="tx1"/>
            </a:fontRef>
          </p:style>
          <p:txBody>
            <a:bodyPr anchor="ctr"/>
            <a:lstStyle/>
            <a:p>
              <a:pPr algn="ctr" fontAlgn="auto">
                <a:lnSpc>
                  <a:spcPct val="80000"/>
                </a:lnSpc>
                <a:spcBef>
                  <a:spcPts val="600"/>
                </a:spcBef>
                <a:spcAft>
                  <a:spcPts val="600"/>
                </a:spcAft>
                <a:buClr>
                  <a:srgbClr val="6BB1C9"/>
                </a:buClr>
                <a:buSzPct val="95000"/>
                <a:buFont typeface="Wingdings 2" pitchFamily="18" charset="2"/>
                <a:buChar char=""/>
                <a:defRPr/>
              </a:pPr>
              <a:endParaRPr lang="en-US"/>
            </a:p>
          </p:txBody>
        </p:sp>
        <p:sp>
          <p:nvSpPr>
            <p:cNvPr id="40" name="Left Bracket 39"/>
            <p:cNvSpPr/>
            <p:nvPr/>
          </p:nvSpPr>
          <p:spPr>
            <a:xfrm>
              <a:off x="8050655" y="4095647"/>
              <a:ext cx="133407" cy="1993998"/>
            </a:xfrm>
            <a:prstGeom prst="leftBracket">
              <a:avLst/>
            </a:prstGeom>
          </p:spPr>
          <p:style>
            <a:lnRef idx="2">
              <a:schemeClr val="accent1"/>
            </a:lnRef>
            <a:fillRef idx="0">
              <a:schemeClr val="accent1"/>
            </a:fillRef>
            <a:effectRef idx="1">
              <a:schemeClr val="accent1"/>
            </a:effectRef>
            <a:fontRef idx="minor">
              <a:schemeClr val="tx1"/>
            </a:fontRef>
          </p:style>
          <p:txBody>
            <a:bodyPr anchor="ctr"/>
            <a:lstStyle/>
            <a:p>
              <a:pPr algn="ctr" fontAlgn="auto">
                <a:lnSpc>
                  <a:spcPct val="80000"/>
                </a:lnSpc>
                <a:spcBef>
                  <a:spcPts val="600"/>
                </a:spcBef>
                <a:spcAft>
                  <a:spcPts val="600"/>
                </a:spcAft>
                <a:buClr>
                  <a:srgbClr val="6BB1C9"/>
                </a:buClr>
                <a:buSzPct val="95000"/>
                <a:buFont typeface="Wingdings 2" pitchFamily="18" charset="2"/>
                <a:buChar char=""/>
                <a:defRPr/>
              </a:pPr>
              <a:endParaRPr lang="en-US"/>
            </a:p>
          </p:txBody>
        </p:sp>
        <p:sp>
          <p:nvSpPr>
            <p:cNvPr id="6179" name="TextBox 81"/>
            <p:cNvSpPr txBox="1">
              <a:spLocks noChangeArrowheads="1"/>
            </p:cNvSpPr>
            <p:nvPr/>
          </p:nvSpPr>
          <p:spPr bwMode="auto">
            <a:xfrm rot="-5400000">
              <a:off x="7352868" y="2958106"/>
              <a:ext cx="1143056" cy="214405"/>
            </a:xfrm>
            <a:prstGeom prst="rect">
              <a:avLst/>
            </a:prstGeom>
            <a:noFill/>
            <a:ln w="9525">
              <a:noFill/>
              <a:miter lim="800000"/>
              <a:headEnd/>
              <a:tailEnd/>
            </a:ln>
          </p:spPr>
          <p:txBody>
            <a:bodyPr>
              <a:spAutoFit/>
            </a:bodyPr>
            <a:lstStyle/>
            <a:p>
              <a:pPr algn="ctr">
                <a:lnSpc>
                  <a:spcPct val="80000"/>
                </a:lnSpc>
                <a:spcBef>
                  <a:spcPts val="600"/>
                </a:spcBef>
                <a:spcAft>
                  <a:spcPts val="600"/>
                </a:spcAft>
                <a:buClr>
                  <a:srgbClr val="6BB1C9"/>
                </a:buClr>
                <a:buSzPct val="95000"/>
                <a:buFont typeface="Wingdings 2" pitchFamily="18" charset="2"/>
                <a:buNone/>
              </a:pPr>
              <a:r>
                <a:rPr lang="en-US" sz="1000" b="1">
                  <a:latin typeface="Calibri" pitchFamily="34" charset="0"/>
                </a:rPr>
                <a:t>Dispersive</a:t>
              </a:r>
            </a:p>
          </p:txBody>
        </p:sp>
        <p:sp>
          <p:nvSpPr>
            <p:cNvPr id="6180" name="TextBox 82"/>
            <p:cNvSpPr txBox="1">
              <a:spLocks noChangeArrowheads="1"/>
            </p:cNvSpPr>
            <p:nvPr/>
          </p:nvSpPr>
          <p:spPr bwMode="auto">
            <a:xfrm rot="-5400000">
              <a:off x="7352867" y="4987031"/>
              <a:ext cx="1143057" cy="214405"/>
            </a:xfrm>
            <a:prstGeom prst="rect">
              <a:avLst/>
            </a:prstGeom>
            <a:noFill/>
            <a:ln w="9525">
              <a:noFill/>
              <a:miter lim="800000"/>
              <a:headEnd/>
              <a:tailEnd/>
            </a:ln>
          </p:spPr>
          <p:txBody>
            <a:bodyPr>
              <a:spAutoFit/>
            </a:bodyPr>
            <a:lstStyle/>
            <a:p>
              <a:pPr algn="ctr">
                <a:lnSpc>
                  <a:spcPct val="80000"/>
                </a:lnSpc>
                <a:spcBef>
                  <a:spcPts val="600"/>
                </a:spcBef>
                <a:spcAft>
                  <a:spcPts val="600"/>
                </a:spcAft>
                <a:buClr>
                  <a:srgbClr val="6BB1C9"/>
                </a:buClr>
                <a:buSzPct val="95000"/>
                <a:buFont typeface="Wingdings 2" pitchFamily="18" charset="2"/>
                <a:buNone/>
              </a:pPr>
              <a:r>
                <a:rPr lang="en-US" sz="1000" b="1">
                  <a:latin typeface="Calibri" pitchFamily="34" charset="0"/>
                </a:rPr>
                <a:t>Neutral</a:t>
              </a:r>
            </a:p>
          </p:txBody>
        </p:sp>
        <p:sp>
          <p:nvSpPr>
            <p:cNvPr id="43" name="Freeform 42"/>
            <p:cNvSpPr/>
            <p:nvPr/>
          </p:nvSpPr>
          <p:spPr>
            <a:xfrm>
              <a:off x="8211062" y="1166565"/>
              <a:ext cx="257286" cy="1276413"/>
            </a:xfrm>
            <a:custGeom>
              <a:avLst/>
              <a:gdLst>
                <a:gd name="connsiteX0" fmla="*/ 0 w 409575"/>
                <a:gd name="connsiteY0" fmla="*/ 1119187 h 1276350"/>
                <a:gd name="connsiteX1" fmla="*/ 0 w 409575"/>
                <a:gd name="connsiteY1" fmla="*/ 0 h 1276350"/>
                <a:gd name="connsiteX2" fmla="*/ 409575 w 409575"/>
                <a:gd name="connsiteY2" fmla="*/ 0 h 1276350"/>
                <a:gd name="connsiteX3" fmla="*/ 409575 w 409575"/>
                <a:gd name="connsiteY3" fmla="*/ 1276350 h 1276350"/>
                <a:gd name="connsiteX4" fmla="*/ 342900 w 409575"/>
                <a:gd name="connsiteY4" fmla="*/ 1276350 h 1276350"/>
                <a:gd name="connsiteX5" fmla="*/ 252413 w 409575"/>
                <a:gd name="connsiteY5" fmla="*/ 1257300 h 1276350"/>
                <a:gd name="connsiteX6" fmla="*/ 204788 w 409575"/>
                <a:gd name="connsiteY6" fmla="*/ 1223962 h 1276350"/>
                <a:gd name="connsiteX7" fmla="*/ 195263 w 409575"/>
                <a:gd name="connsiteY7" fmla="*/ 1181100 h 1276350"/>
                <a:gd name="connsiteX8" fmla="*/ 123825 w 409575"/>
                <a:gd name="connsiteY8" fmla="*/ 1147762 h 1276350"/>
                <a:gd name="connsiteX9" fmla="*/ 0 w 409575"/>
                <a:gd name="connsiteY9" fmla="*/ 1119187 h 1276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9575" h="1276350">
                  <a:moveTo>
                    <a:pt x="0" y="1119187"/>
                  </a:moveTo>
                  <a:lnTo>
                    <a:pt x="0" y="0"/>
                  </a:lnTo>
                  <a:lnTo>
                    <a:pt x="409575" y="0"/>
                  </a:lnTo>
                  <a:lnTo>
                    <a:pt x="409575" y="1276350"/>
                  </a:lnTo>
                  <a:lnTo>
                    <a:pt x="342900" y="1276350"/>
                  </a:lnTo>
                  <a:lnTo>
                    <a:pt x="252413" y="1257300"/>
                  </a:lnTo>
                  <a:lnTo>
                    <a:pt x="204788" y="1223962"/>
                  </a:lnTo>
                  <a:lnTo>
                    <a:pt x="195263" y="1181100"/>
                  </a:lnTo>
                  <a:lnTo>
                    <a:pt x="123825" y="1147762"/>
                  </a:lnTo>
                  <a:lnTo>
                    <a:pt x="0" y="1119187"/>
                  </a:lnTo>
                  <a:close/>
                </a:path>
              </a:pathLst>
            </a:custGeom>
            <a:solidFill>
              <a:srgbClr val="00004C"/>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fontAlgn="auto">
                <a:lnSpc>
                  <a:spcPct val="80000"/>
                </a:lnSpc>
                <a:spcBef>
                  <a:spcPts val="600"/>
                </a:spcBef>
                <a:spcAft>
                  <a:spcPts val="600"/>
                </a:spcAft>
                <a:buClr>
                  <a:srgbClr val="6BB1C9"/>
                </a:buClr>
                <a:buSzPct val="95000"/>
                <a:buFont typeface="Wingdings 2" pitchFamily="18" charset="2"/>
                <a:buChar char=""/>
                <a:defRPr/>
              </a:pPr>
              <a:endParaRPr lang="en-US">
                <a:solidFill>
                  <a:schemeClr val="tx1"/>
                </a:solidFill>
              </a:endParaRPr>
            </a:p>
          </p:txBody>
        </p:sp>
        <p:sp>
          <p:nvSpPr>
            <p:cNvPr id="44" name="TextBox 43"/>
            <p:cNvSpPr txBox="1">
              <a:spLocks noChangeArrowheads="1"/>
            </p:cNvSpPr>
            <p:nvPr/>
          </p:nvSpPr>
          <p:spPr bwMode="auto">
            <a:xfrm rot="16200000">
              <a:off x="8183328" y="1226057"/>
              <a:ext cx="306402" cy="219169"/>
            </a:xfrm>
            <a:prstGeom prst="rect">
              <a:avLst/>
            </a:prstGeom>
            <a:noFill/>
            <a:ln w="9525">
              <a:noFill/>
              <a:miter lim="800000"/>
              <a:headEnd/>
              <a:tailEnd/>
            </a:ln>
          </p:spPr>
          <p:txBody>
            <a:bodyPr vert="eaVert">
              <a:spAutoFit/>
            </a:bodyPr>
            <a:lstStyle/>
            <a:p>
              <a:pPr algn="ctr" fontAlgn="auto">
                <a:lnSpc>
                  <a:spcPct val="80000"/>
                </a:lnSpc>
                <a:spcBef>
                  <a:spcPts val="600"/>
                </a:spcBef>
                <a:spcAft>
                  <a:spcPts val="600"/>
                </a:spcAft>
                <a:buClr>
                  <a:srgbClr val="6BB1C9"/>
                </a:buClr>
                <a:buSzPct val="95000"/>
                <a:buFont typeface="Wingdings 2" pitchFamily="18" charset="2"/>
                <a:buNone/>
                <a:defRPr/>
              </a:pPr>
              <a:endParaRPr lang="en-US" sz="1000" b="1" dirty="0">
                <a:latin typeface="+mn-lt"/>
                <a:ea typeface="ＭＳ Ｐゴシック" pitchFamily="1" charset="-128"/>
              </a:endParaRPr>
            </a:p>
          </p:txBody>
        </p:sp>
        <p:pic>
          <p:nvPicPr>
            <p:cNvPr id="6183" name="Picture 19"/>
            <p:cNvPicPr>
              <a:picLocks noChangeAspect="1" noChangeArrowheads="1"/>
            </p:cNvPicPr>
            <p:nvPr/>
          </p:nvPicPr>
          <p:blipFill>
            <a:blip r:embed="rId7" cstate="print"/>
            <a:srcRect l="20674" r="14767"/>
            <a:stretch>
              <a:fillRect/>
            </a:stretch>
          </p:blipFill>
          <p:spPr bwMode="auto">
            <a:xfrm>
              <a:off x="8207533" y="2273300"/>
              <a:ext cx="258265" cy="190500"/>
            </a:xfrm>
            <a:prstGeom prst="rect">
              <a:avLst/>
            </a:prstGeom>
            <a:noFill/>
            <a:ln w="9525">
              <a:noFill/>
              <a:miter lim="800000"/>
              <a:headEnd/>
              <a:tailEnd/>
            </a:ln>
          </p:spPr>
        </p:pic>
        <p:sp>
          <p:nvSpPr>
            <p:cNvPr id="6184" name="TextBox 120"/>
            <p:cNvSpPr txBox="1">
              <a:spLocks noChangeArrowheads="1"/>
            </p:cNvSpPr>
            <p:nvPr/>
          </p:nvSpPr>
          <p:spPr bwMode="auto">
            <a:xfrm>
              <a:off x="8423879" y="1039559"/>
              <a:ext cx="811561" cy="214323"/>
            </a:xfrm>
            <a:prstGeom prst="rect">
              <a:avLst/>
            </a:prstGeom>
            <a:noFill/>
            <a:ln w="9525">
              <a:noFill/>
              <a:miter lim="800000"/>
              <a:headEnd/>
              <a:tailEnd/>
            </a:ln>
          </p:spPr>
          <p:txBody>
            <a:bodyPr>
              <a:spAutoFit/>
            </a:bodyPr>
            <a:lstStyle/>
            <a:p>
              <a:pPr>
                <a:lnSpc>
                  <a:spcPct val="80000"/>
                </a:lnSpc>
                <a:spcBef>
                  <a:spcPts val="600"/>
                </a:spcBef>
                <a:spcAft>
                  <a:spcPts val="600"/>
                </a:spcAft>
                <a:buClr>
                  <a:srgbClr val="6BB1C9"/>
                </a:buClr>
                <a:buSzPct val="95000"/>
                <a:buFont typeface="Wingdings 2" pitchFamily="18" charset="2"/>
                <a:buNone/>
              </a:pPr>
              <a:r>
                <a:rPr lang="en-US" sz="1000" b="1">
                  <a:latin typeface="Calibri" pitchFamily="34" charset="0"/>
                </a:rPr>
                <a:t>20,200 km</a:t>
              </a:r>
            </a:p>
          </p:txBody>
        </p:sp>
      </p:grpSp>
      <p:sp>
        <p:nvSpPr>
          <p:cNvPr id="6160" name="TextBox 48"/>
          <p:cNvSpPr txBox="1">
            <a:spLocks noChangeArrowheads="1"/>
          </p:cNvSpPr>
          <p:nvPr/>
        </p:nvSpPr>
        <p:spPr bwMode="auto">
          <a:xfrm>
            <a:off x="6532563" y="1739900"/>
            <a:ext cx="1239837" cy="436563"/>
          </a:xfrm>
          <a:prstGeom prst="rect">
            <a:avLst/>
          </a:prstGeom>
          <a:noFill/>
          <a:ln w="9525">
            <a:noFill/>
            <a:miter lim="800000"/>
            <a:headEnd/>
            <a:tailEnd/>
          </a:ln>
        </p:spPr>
        <p:txBody>
          <a:bodyPr>
            <a:spAutoFit/>
          </a:bodyPr>
          <a:lstStyle/>
          <a:p>
            <a:pPr algn="ctr">
              <a:lnSpc>
                <a:spcPct val="80000"/>
              </a:lnSpc>
              <a:spcBef>
                <a:spcPts val="600"/>
              </a:spcBef>
              <a:spcAft>
                <a:spcPts val="600"/>
              </a:spcAft>
              <a:buClr>
                <a:srgbClr val="6BB1C9"/>
              </a:buClr>
              <a:buSzPct val="95000"/>
              <a:buFont typeface="Wingdings 2" pitchFamily="18" charset="2"/>
              <a:buNone/>
            </a:pPr>
            <a:r>
              <a:rPr lang="en-US" sz="1400">
                <a:latin typeface="Calibri" pitchFamily="34" charset="0"/>
              </a:rPr>
              <a:t>GPS Signals in Space</a:t>
            </a:r>
          </a:p>
        </p:txBody>
      </p:sp>
      <p:pic>
        <p:nvPicPr>
          <p:cNvPr id="48" name="Picture 64"/>
          <p:cNvPicPr>
            <a:picLocks noChangeAspect="1" noChangeArrowheads="1"/>
          </p:cNvPicPr>
          <p:nvPr/>
        </p:nvPicPr>
        <p:blipFill>
          <a:blip r:embed="rId8" cstate="print"/>
          <a:srcRect/>
          <a:stretch>
            <a:fillRect/>
          </a:stretch>
        </p:blipFill>
        <p:spPr bwMode="auto">
          <a:xfrm>
            <a:off x="749300" y="1065213"/>
            <a:ext cx="4452938" cy="3246437"/>
          </a:xfrm>
          <a:prstGeom prst="rect">
            <a:avLst/>
          </a:prstGeom>
          <a:noFill/>
          <a:ln w="9525">
            <a:noFill/>
            <a:miter lim="800000"/>
            <a:headEnd/>
            <a:tailEnd/>
          </a:ln>
          <a:effectLst>
            <a:outerShdw blurRad="50800" dist="38100" dir="5400000" algn="t" rotWithShape="0">
              <a:prstClr val="black">
                <a:alpha val="40000"/>
              </a:prstClr>
            </a:outerShdw>
          </a:effectLst>
        </p:spPr>
      </p:pic>
      <p:sp>
        <p:nvSpPr>
          <p:cNvPr id="6162" name="TextBox 3"/>
          <p:cNvSpPr txBox="1">
            <a:spLocks noChangeArrowheads="1"/>
          </p:cNvSpPr>
          <p:nvPr/>
        </p:nvSpPr>
        <p:spPr bwMode="auto">
          <a:xfrm>
            <a:off x="927100" y="1057275"/>
            <a:ext cx="3835400" cy="288925"/>
          </a:xfrm>
          <a:prstGeom prst="rect">
            <a:avLst/>
          </a:prstGeom>
          <a:noFill/>
          <a:ln w="9525">
            <a:noFill/>
            <a:miter lim="800000"/>
            <a:headEnd/>
            <a:tailEnd/>
          </a:ln>
        </p:spPr>
        <p:txBody>
          <a:bodyPr>
            <a:spAutoFit/>
          </a:bodyPr>
          <a:lstStyle/>
          <a:p>
            <a:pPr algn="ctr">
              <a:lnSpc>
                <a:spcPct val="80000"/>
              </a:lnSpc>
              <a:spcBef>
                <a:spcPts val="600"/>
              </a:spcBef>
              <a:spcAft>
                <a:spcPts val="600"/>
              </a:spcAft>
              <a:buClr>
                <a:srgbClr val="6BB1C9"/>
              </a:buClr>
              <a:buSzPct val="95000"/>
              <a:buFont typeface="Wingdings 2" pitchFamily="18" charset="2"/>
              <a:buNone/>
            </a:pPr>
            <a:r>
              <a:rPr lang="en-US" sz="1600">
                <a:latin typeface="Calibri" pitchFamily="34" charset="0"/>
              </a:rPr>
              <a:t>Signal Delay &lt;=&gt; Excess Path Length</a:t>
            </a:r>
          </a:p>
        </p:txBody>
      </p:sp>
      <p:sp>
        <p:nvSpPr>
          <p:cNvPr id="50" name="TextBox 49"/>
          <p:cNvSpPr txBox="1"/>
          <p:nvPr/>
        </p:nvSpPr>
        <p:spPr bwMode="auto">
          <a:xfrm rot="16200000">
            <a:off x="7813676" y="1617662"/>
            <a:ext cx="1047750" cy="219075"/>
          </a:xfrm>
          <a:prstGeom prst="rect">
            <a:avLst/>
          </a:prstGeom>
          <a:noFill/>
          <a:ln>
            <a:noFill/>
          </a:ln>
        </p:spPr>
        <p:txBody>
          <a:bodyPr>
            <a:spAutoFit/>
          </a:bodyPr>
          <a:lstStyle/>
          <a:p>
            <a:pPr algn="ctr" fontAlgn="auto">
              <a:lnSpc>
                <a:spcPct val="80000"/>
              </a:lnSpc>
              <a:spcBef>
                <a:spcPts val="600"/>
              </a:spcBef>
              <a:spcAft>
                <a:spcPts val="600"/>
              </a:spcAft>
              <a:buClr>
                <a:srgbClr val="6BB1C9"/>
              </a:buClr>
              <a:buSzPct val="95000"/>
              <a:buFont typeface="Wingdings 2" pitchFamily="18" charset="2"/>
              <a:buNone/>
              <a:defRPr/>
            </a:pPr>
            <a:r>
              <a:rPr lang="en-US" sz="1000" b="1" dirty="0">
                <a:latin typeface="+mn-lt"/>
                <a:ea typeface="ＭＳ Ｐゴシック" pitchFamily="1" charset="-128"/>
              </a:rPr>
              <a:t>Final Frontier</a:t>
            </a:r>
          </a:p>
        </p:txBody>
      </p:sp>
      <p:sp>
        <p:nvSpPr>
          <p:cNvPr id="51" name="Text Box 4"/>
          <p:cNvSpPr txBox="1">
            <a:spLocks noChangeArrowheads="1"/>
          </p:cNvSpPr>
          <p:nvPr/>
        </p:nvSpPr>
        <p:spPr bwMode="auto">
          <a:xfrm>
            <a:off x="0" y="0"/>
            <a:ext cx="4665662" cy="707886"/>
          </a:xfrm>
          <a:prstGeom prst="rect">
            <a:avLst/>
          </a:prstGeom>
          <a:noFill/>
          <a:ln w="9525">
            <a:noFill/>
            <a:miter lim="800000"/>
            <a:headEnd/>
            <a:tailEnd/>
          </a:ln>
        </p:spPr>
        <p:txBody>
          <a:bodyPr wrap="square">
            <a:spAutoFit/>
          </a:bodyPr>
          <a:lstStyle/>
          <a:p>
            <a:pPr>
              <a:spcBef>
                <a:spcPct val="50000"/>
              </a:spcBef>
              <a:defRPr/>
            </a:pPr>
            <a:r>
              <a:rPr lang="en-US" sz="4000" b="1" dirty="0" smtClean="0">
                <a:solidFill>
                  <a:schemeClr val="bg1"/>
                </a:solidFill>
              </a:rPr>
              <a:t>  GPS </a:t>
            </a:r>
            <a:r>
              <a:rPr lang="en-US" sz="4000" b="1" dirty="0">
                <a:solidFill>
                  <a:schemeClr val="bg1"/>
                </a:solidFill>
              </a:rPr>
              <a:t>Meteorology</a:t>
            </a:r>
          </a:p>
        </p:txBody>
      </p:sp>
      <p:sp>
        <p:nvSpPr>
          <p:cNvPr id="6165" name="Slide Number Placeholder 3"/>
          <p:cNvSpPr txBox="1">
            <a:spLocks noGrp="1"/>
          </p:cNvSpPr>
          <p:nvPr/>
        </p:nvSpPr>
        <p:spPr bwMode="auto">
          <a:xfrm>
            <a:off x="7162800" y="6477000"/>
            <a:ext cx="1905000" cy="457200"/>
          </a:xfrm>
          <a:prstGeom prst="rect">
            <a:avLst/>
          </a:prstGeom>
          <a:noFill/>
          <a:ln w="9525">
            <a:noFill/>
            <a:miter lim="800000"/>
            <a:headEnd/>
            <a:tailEnd/>
          </a:ln>
        </p:spPr>
        <p:txBody>
          <a:bodyPr/>
          <a:lstStyle/>
          <a:p>
            <a:pPr algn="r"/>
            <a:fld id="{E37DFD42-13C6-4E23-ADB3-EAB6D586D5E8}" type="slidenum">
              <a:rPr lang="en-US" sz="1000">
                <a:cs typeface="Times New Roman" pitchFamily="18" charset="0"/>
              </a:rPr>
              <a:pPr algn="r"/>
              <a:t>10</a:t>
            </a:fld>
            <a:endParaRPr lang="en-US" sz="1000">
              <a:cs typeface="Times New Roman" pitchFamily="18" charset="0"/>
            </a:endParaRPr>
          </a:p>
        </p:txBody>
      </p:sp>
      <p:sp>
        <p:nvSpPr>
          <p:cNvPr id="53" name="Left Brace 52"/>
          <p:cNvSpPr/>
          <p:nvPr/>
        </p:nvSpPr>
        <p:spPr>
          <a:xfrm>
            <a:off x="685800" y="1495425"/>
            <a:ext cx="276225" cy="2705100"/>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6167" name="TextBox 53"/>
          <p:cNvSpPr txBox="1">
            <a:spLocks noChangeArrowheads="1"/>
          </p:cNvSpPr>
          <p:nvPr/>
        </p:nvSpPr>
        <p:spPr bwMode="auto">
          <a:xfrm rot="-5400000">
            <a:off x="-1266825" y="2706688"/>
            <a:ext cx="3476625" cy="307975"/>
          </a:xfrm>
          <a:prstGeom prst="rect">
            <a:avLst/>
          </a:prstGeom>
          <a:noFill/>
          <a:ln w="9525">
            <a:noFill/>
            <a:miter lim="800000"/>
            <a:headEnd/>
            <a:tailEnd/>
          </a:ln>
        </p:spPr>
        <p:txBody>
          <a:bodyPr>
            <a:spAutoFit/>
          </a:bodyPr>
          <a:lstStyle/>
          <a:p>
            <a:pPr algn="ctr"/>
            <a:r>
              <a:rPr lang="en-US" sz="1400"/>
              <a:t>% contribution of delays to total</a:t>
            </a:r>
          </a:p>
        </p:txBody>
      </p:sp>
      <p:sp>
        <p:nvSpPr>
          <p:cNvPr id="2" name="TextBox 1"/>
          <p:cNvSpPr txBox="1"/>
          <p:nvPr/>
        </p:nvSpPr>
        <p:spPr>
          <a:xfrm>
            <a:off x="6477000" y="6368534"/>
            <a:ext cx="2047330" cy="369332"/>
          </a:xfrm>
          <a:prstGeom prst="rect">
            <a:avLst/>
          </a:prstGeom>
          <a:noFill/>
        </p:spPr>
        <p:txBody>
          <a:bodyPr wrap="none" rtlCol="0">
            <a:spAutoFit/>
          </a:bodyPr>
          <a:lstStyle/>
          <a:p>
            <a:r>
              <a:rPr lang="en-US" dirty="0" smtClean="0"/>
              <a:t>Courtesy S. </a:t>
            </a:r>
            <a:r>
              <a:rPr lang="en-US" dirty="0" err="1" smtClean="0"/>
              <a:t>Gutman</a:t>
            </a:r>
            <a:endParaRPr lang="en-US" dirty="0"/>
          </a:p>
        </p:txBody>
      </p:sp>
    </p:spTree>
    <p:extLst>
      <p:ext uri="{BB962C8B-B14F-4D97-AF65-F5344CB8AC3E}">
        <p14:creationId xmlns:p14="http://schemas.microsoft.com/office/powerpoint/2010/main" val="132267251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fade">
                                      <p:cBhvr>
                                        <p:cTn id="7" dur="10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extBox 1"/>
          <p:cNvSpPr txBox="1"/>
          <p:nvPr/>
        </p:nvSpPr>
        <p:spPr>
          <a:xfrm>
            <a:off x="145143" y="108857"/>
            <a:ext cx="3053290" cy="707886"/>
          </a:xfrm>
          <a:prstGeom prst="rect">
            <a:avLst/>
          </a:prstGeom>
          <a:noFill/>
        </p:spPr>
        <p:txBody>
          <a:bodyPr wrap="none" rtlCol="0">
            <a:spAutoFit/>
          </a:bodyPr>
          <a:lstStyle/>
          <a:p>
            <a:r>
              <a:rPr lang="en-US" sz="4000" dirty="0" smtClean="0">
                <a:solidFill>
                  <a:schemeClr val="bg1"/>
                </a:solidFill>
              </a:rPr>
              <a:t>CME Scenario</a:t>
            </a:r>
            <a:endParaRPr lang="en-US" sz="4000" dirty="0">
              <a:solidFill>
                <a:schemeClr val="bg1"/>
              </a:solidFill>
            </a:endParaRPr>
          </a:p>
        </p:txBody>
      </p:sp>
      <p:pic>
        <p:nvPicPr>
          <p:cNvPr id="4" name="Picture 3"/>
          <p:cNvPicPr>
            <a:picLocks noChangeAspect="1"/>
          </p:cNvPicPr>
          <p:nvPr/>
        </p:nvPicPr>
        <p:blipFill>
          <a:blip r:embed="rId2"/>
          <a:stretch>
            <a:fillRect/>
          </a:stretch>
        </p:blipFill>
        <p:spPr>
          <a:xfrm>
            <a:off x="764327" y="1152308"/>
            <a:ext cx="7671486" cy="5363647"/>
          </a:xfrm>
          <a:prstGeom prst="rect">
            <a:avLst/>
          </a:prstGeom>
        </p:spPr>
      </p:pic>
    </p:spTree>
    <p:extLst>
      <p:ext uri="{BB962C8B-B14F-4D97-AF65-F5344CB8AC3E}">
        <p14:creationId xmlns:p14="http://schemas.microsoft.com/office/powerpoint/2010/main" val="2803262419"/>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reconnectionAng.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
        <p:nvSpPr>
          <p:cNvPr id="3" name="Title 1"/>
          <p:cNvSpPr txBox="1">
            <a:spLocks/>
          </p:cNvSpPr>
          <p:nvPr/>
        </p:nvSpPr>
        <p:spPr bwMode="auto">
          <a:xfrm>
            <a:off x="0" y="-76200"/>
            <a:ext cx="6629400" cy="838201"/>
          </a:xfrm>
          <a:prstGeom prst="rect">
            <a:avLst/>
          </a:prstGeom>
          <a:noFill/>
          <a:ln w="12700">
            <a:noFill/>
            <a:miter lim="800000"/>
            <a:headEnd/>
            <a:tailEnd/>
          </a:ln>
        </p:spPr>
        <p:txBody>
          <a:bodyPr vert="horz" wrap="square" lIns="90487" tIns="44450" rIns="90487" bIns="44450" numCol="1" anchor="b" anchorCtr="0" compatLnSpc="1">
            <a:prstTxWarp prst="textNoShape">
              <a:avLst/>
            </a:prstTxWarp>
          </a:bodyPr>
          <a:lstStyle/>
          <a:p>
            <a:pPr eaLnBrk="0" fontAlgn="base" hangingPunct="0">
              <a:spcBef>
                <a:spcPct val="0"/>
              </a:spcBef>
              <a:spcAft>
                <a:spcPct val="0"/>
              </a:spcAft>
            </a:pPr>
            <a:r>
              <a:rPr lang="en-US" sz="2800" b="1" dirty="0" smtClean="0">
                <a:solidFill>
                  <a:prstClr val="white"/>
                </a:solidFill>
                <a:latin typeface="Open Sans"/>
                <a:cs typeface="Calibri" pitchFamily="34" charset="0"/>
              </a:rPr>
              <a:t>Sun to Earth</a:t>
            </a:r>
          </a:p>
        </p:txBody>
      </p:sp>
    </p:spTree>
    <p:extLst>
      <p:ext uri="{BB962C8B-B14F-4D97-AF65-F5344CB8AC3E}">
        <p14:creationId xmlns:p14="http://schemas.microsoft.com/office/powerpoint/2010/main" val="1826974390"/>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satmov (Converted).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353728" y="1043397"/>
            <a:ext cx="4218067" cy="5289322"/>
          </a:xfrm>
          <a:prstGeom prst="rect">
            <a:avLst/>
          </a:prstGeom>
        </p:spPr>
      </p:pic>
      <p:sp>
        <p:nvSpPr>
          <p:cNvPr id="3" name="TextBox 2"/>
          <p:cNvSpPr txBox="1"/>
          <p:nvPr/>
        </p:nvSpPr>
        <p:spPr>
          <a:xfrm>
            <a:off x="93217" y="0"/>
            <a:ext cx="4926549" cy="707886"/>
          </a:xfrm>
          <a:prstGeom prst="rect">
            <a:avLst/>
          </a:prstGeom>
          <a:noFill/>
        </p:spPr>
        <p:txBody>
          <a:bodyPr wrap="none" rtlCol="0">
            <a:spAutoFit/>
          </a:bodyPr>
          <a:lstStyle/>
          <a:p>
            <a:r>
              <a:rPr lang="en-US" sz="4000" dirty="0" smtClean="0">
                <a:solidFill>
                  <a:schemeClr val="bg1">
                    <a:lumMod val="95000"/>
                  </a:schemeClr>
                </a:solidFill>
              </a:rPr>
              <a:t>Energy into the Aurora</a:t>
            </a:r>
            <a:endParaRPr lang="en-US" sz="4000" dirty="0">
              <a:solidFill>
                <a:schemeClr val="bg1">
                  <a:lumMod val="95000"/>
                </a:schemeClr>
              </a:solidFill>
            </a:endParaRPr>
          </a:p>
        </p:txBody>
      </p:sp>
    </p:spTree>
    <p:extLst>
      <p:ext uri="{BB962C8B-B14F-4D97-AF65-F5344CB8AC3E}">
        <p14:creationId xmlns:p14="http://schemas.microsoft.com/office/powerpoint/2010/main" val="435127796"/>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repeatCount="indefinite" fill="hold" display="0">
                  <p:stCondLst>
                    <p:cond delay="indefinite"/>
                  </p:stCondLst>
                </p:cTn>
                <p:tgtEl>
                  <p:spTgt spid="2"/>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92667" y="979714"/>
            <a:ext cx="7620000" cy="5321300"/>
          </a:xfrm>
          <a:prstGeom prst="rect">
            <a:avLst/>
          </a:prstGeom>
        </p:spPr>
      </p:pic>
      <p:sp>
        <p:nvSpPr>
          <p:cNvPr id="3" name="Title 1"/>
          <p:cNvSpPr txBox="1">
            <a:spLocks/>
          </p:cNvSpPr>
          <p:nvPr/>
        </p:nvSpPr>
        <p:spPr bwMode="auto">
          <a:xfrm>
            <a:off x="76200" y="-152400"/>
            <a:ext cx="6629400" cy="838201"/>
          </a:xfrm>
          <a:prstGeom prst="rect">
            <a:avLst/>
          </a:prstGeom>
          <a:noFill/>
          <a:ln w="12700">
            <a:noFill/>
            <a:miter lim="800000"/>
            <a:headEnd/>
            <a:tailEnd/>
          </a:ln>
        </p:spPr>
        <p:txBody>
          <a:bodyPr vert="horz" wrap="square" lIns="90487" tIns="44450" rIns="90487" bIns="44450" numCol="1" anchor="b" anchorCtr="0" compatLnSpc="1">
            <a:prstTxWarp prst="textNoShape">
              <a:avLst/>
            </a:prstTxWarp>
          </a:bodyPr>
          <a:lstStyle/>
          <a:p>
            <a:pPr eaLnBrk="0" fontAlgn="base" hangingPunct="0">
              <a:spcBef>
                <a:spcPct val="0"/>
              </a:spcBef>
              <a:spcAft>
                <a:spcPct val="0"/>
              </a:spcAft>
            </a:pPr>
            <a:r>
              <a:rPr lang="en-US" sz="2800" b="1" dirty="0" smtClean="0">
                <a:solidFill>
                  <a:prstClr val="white"/>
                </a:solidFill>
                <a:latin typeface="Open Sans"/>
                <a:cs typeface="Calibri" pitchFamily="34" charset="0"/>
              </a:rPr>
              <a:t>GNSS in a Turbulent Ionosphere</a:t>
            </a:r>
          </a:p>
        </p:txBody>
      </p:sp>
      <p:sp>
        <p:nvSpPr>
          <p:cNvPr id="4" name="TextBox 3"/>
          <p:cNvSpPr txBox="1"/>
          <p:nvPr/>
        </p:nvSpPr>
        <p:spPr>
          <a:xfrm>
            <a:off x="6120191" y="6334667"/>
            <a:ext cx="2765300" cy="369332"/>
          </a:xfrm>
          <a:prstGeom prst="rect">
            <a:avLst/>
          </a:prstGeom>
          <a:noFill/>
        </p:spPr>
        <p:txBody>
          <a:bodyPr wrap="none" rtlCol="0">
            <a:spAutoFit/>
          </a:bodyPr>
          <a:lstStyle/>
          <a:p>
            <a:r>
              <a:rPr lang="en-US" dirty="0" smtClean="0"/>
              <a:t>Courtesy P. </a:t>
            </a:r>
            <a:r>
              <a:rPr lang="en-US" dirty="0" err="1" smtClean="0"/>
              <a:t>Kintner</a:t>
            </a:r>
            <a:r>
              <a:rPr lang="en-US" dirty="0" smtClean="0"/>
              <a:t>, Cornell</a:t>
            </a:r>
            <a:endParaRPr lang="en-US" dirty="0"/>
          </a:p>
        </p:txBody>
      </p:sp>
    </p:spTree>
    <p:extLst>
      <p:ext uri="{BB962C8B-B14F-4D97-AF65-F5344CB8AC3E}">
        <p14:creationId xmlns:p14="http://schemas.microsoft.com/office/powerpoint/2010/main" val="3188656207"/>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71600" y="-12700"/>
            <a:ext cx="8229600" cy="884238"/>
          </a:xfrm>
        </p:spPr>
        <p:txBody>
          <a:bodyPr>
            <a:normAutofit/>
          </a:bodyPr>
          <a:lstStyle/>
          <a:p>
            <a:r>
              <a:rPr lang="en-US" sz="4000" dirty="0" smtClean="0">
                <a:solidFill>
                  <a:srgbClr val="FFFFFF"/>
                </a:solidFill>
              </a:rPr>
              <a:t>Recent Impact to WAAS</a:t>
            </a:r>
            <a:endParaRPr lang="en-US" sz="4000" dirty="0">
              <a:solidFill>
                <a:srgbClr val="FFFFFF"/>
              </a:solidFill>
            </a:endParaRPr>
          </a:p>
        </p:txBody>
      </p:sp>
      <p:pic>
        <p:nvPicPr>
          <p:cNvPr id="5" name="Content Placeholder 4"/>
          <p:cNvPicPr>
            <a:picLocks noGrp="1" noChangeAspect="1"/>
          </p:cNvPicPr>
          <p:nvPr>
            <p:ph idx="1"/>
          </p:nvPr>
        </p:nvPicPr>
        <p:blipFill>
          <a:blip r:embed="rId2"/>
          <a:srcRect t="-29692" b="-29692"/>
          <a:stretch>
            <a:fillRect/>
          </a:stretch>
        </p:blipFill>
        <p:spPr>
          <a:xfrm>
            <a:off x="5334000" y="2971800"/>
            <a:ext cx="3480136" cy="3505200"/>
          </a:xfrm>
        </p:spPr>
      </p:pic>
      <p:sp>
        <p:nvSpPr>
          <p:cNvPr id="4" name="Rectangle 3"/>
          <p:cNvSpPr/>
          <p:nvPr/>
        </p:nvSpPr>
        <p:spPr>
          <a:xfrm>
            <a:off x="152400" y="1143000"/>
            <a:ext cx="8839200" cy="1631216"/>
          </a:xfrm>
          <a:prstGeom prst="rect">
            <a:avLst/>
          </a:prstGeom>
        </p:spPr>
        <p:txBody>
          <a:bodyPr wrap="square">
            <a:spAutoFit/>
          </a:bodyPr>
          <a:lstStyle/>
          <a:p>
            <a:pPr marL="12700" marR="5080" defTabSz="457200"/>
            <a:r>
              <a:rPr lang="en-US" sz="2000" spc="-25" dirty="0">
                <a:solidFill>
                  <a:prstClr val="black"/>
                </a:solidFill>
                <a:latin typeface="Times New Roman"/>
                <a:cs typeface="Times New Roman"/>
              </a:rPr>
              <a:t>“</a:t>
            </a:r>
            <a:r>
              <a:rPr lang="en-US" sz="2000" spc="-10" dirty="0">
                <a:solidFill>
                  <a:prstClr val="black"/>
                </a:solidFill>
                <a:latin typeface="Times New Roman"/>
                <a:cs typeface="Times New Roman"/>
              </a:rPr>
              <a:t>A</a:t>
            </a:r>
            <a:r>
              <a:rPr lang="en-US" sz="2000" dirty="0">
                <a:solidFill>
                  <a:prstClr val="black"/>
                </a:solidFill>
                <a:latin typeface="Times New Roman"/>
                <a:cs typeface="Times New Roman"/>
              </a:rPr>
              <a:t>n</a:t>
            </a:r>
            <a:r>
              <a:rPr lang="en-US" sz="2000" spc="20" dirty="0">
                <a:solidFill>
                  <a:prstClr val="black"/>
                </a:solidFill>
                <a:latin typeface="Times New Roman"/>
                <a:cs typeface="Times New Roman"/>
              </a:rPr>
              <a:t> </a:t>
            </a:r>
            <a:r>
              <a:rPr lang="en-US" sz="2000" dirty="0" err="1">
                <a:solidFill>
                  <a:prstClr val="black"/>
                </a:solidFill>
                <a:latin typeface="Times New Roman"/>
                <a:cs typeface="Times New Roman"/>
              </a:rPr>
              <a:t>I</a:t>
            </a:r>
            <a:r>
              <a:rPr lang="en-US" sz="2000" spc="5" dirty="0" err="1">
                <a:solidFill>
                  <a:prstClr val="black"/>
                </a:solidFill>
                <a:latin typeface="Times New Roman"/>
                <a:cs typeface="Times New Roman"/>
              </a:rPr>
              <a:t>o</a:t>
            </a:r>
            <a:r>
              <a:rPr lang="en-US" sz="2000" dirty="0" err="1">
                <a:solidFill>
                  <a:prstClr val="black"/>
                </a:solidFill>
                <a:latin typeface="Times New Roman"/>
                <a:cs typeface="Times New Roman"/>
              </a:rPr>
              <a:t>nosp</a:t>
            </a:r>
            <a:r>
              <a:rPr lang="en-US" sz="2000" spc="-10" dirty="0" err="1">
                <a:solidFill>
                  <a:prstClr val="black"/>
                </a:solidFill>
                <a:latin typeface="Times New Roman"/>
                <a:cs typeface="Times New Roman"/>
              </a:rPr>
              <a:t>h</a:t>
            </a:r>
            <a:r>
              <a:rPr lang="en-US" sz="2000" dirty="0" err="1">
                <a:solidFill>
                  <a:prstClr val="black"/>
                </a:solidFill>
                <a:latin typeface="Times New Roman"/>
                <a:cs typeface="Times New Roman"/>
              </a:rPr>
              <a:t>er</a:t>
            </a:r>
            <a:r>
              <a:rPr lang="en-US" sz="2000" spc="-10" dirty="0" err="1">
                <a:solidFill>
                  <a:prstClr val="black"/>
                </a:solidFill>
                <a:latin typeface="Times New Roman"/>
                <a:cs typeface="Times New Roman"/>
              </a:rPr>
              <a:t>i</a:t>
            </a:r>
            <a:r>
              <a:rPr lang="en-US" sz="2000" dirty="0" err="1">
                <a:solidFill>
                  <a:prstClr val="black"/>
                </a:solidFill>
                <a:latin typeface="Times New Roman"/>
                <a:cs typeface="Times New Roman"/>
              </a:rPr>
              <a:t>c</a:t>
            </a:r>
            <a:r>
              <a:rPr lang="en-US" sz="2000" spc="-40" dirty="0">
                <a:solidFill>
                  <a:prstClr val="black"/>
                </a:solidFill>
                <a:latin typeface="Times New Roman"/>
                <a:cs typeface="Times New Roman"/>
              </a:rPr>
              <a:t> </a:t>
            </a:r>
            <a:r>
              <a:rPr lang="en-US" sz="2000" dirty="0">
                <a:solidFill>
                  <a:prstClr val="black"/>
                </a:solidFill>
                <a:latin typeface="Times New Roman"/>
                <a:cs typeface="Times New Roman"/>
              </a:rPr>
              <a:t>Storm</a:t>
            </a:r>
            <a:r>
              <a:rPr lang="en-US" sz="2000" spc="-25" dirty="0">
                <a:solidFill>
                  <a:prstClr val="black"/>
                </a:solidFill>
                <a:latin typeface="Times New Roman"/>
                <a:cs typeface="Times New Roman"/>
              </a:rPr>
              <a:t> </a:t>
            </a:r>
            <a:r>
              <a:rPr lang="en-US" sz="2000" dirty="0">
                <a:solidFill>
                  <a:prstClr val="black"/>
                </a:solidFill>
                <a:latin typeface="Times New Roman"/>
                <a:cs typeface="Times New Roman"/>
              </a:rPr>
              <a:t>be</a:t>
            </a:r>
            <a:r>
              <a:rPr lang="en-US" sz="2000" spc="5" dirty="0">
                <a:solidFill>
                  <a:prstClr val="black"/>
                </a:solidFill>
                <a:latin typeface="Times New Roman"/>
                <a:cs typeface="Times New Roman"/>
              </a:rPr>
              <a:t>g</a:t>
            </a:r>
            <a:r>
              <a:rPr lang="en-US" sz="2000" dirty="0">
                <a:solidFill>
                  <a:prstClr val="black"/>
                </a:solidFill>
                <a:latin typeface="Times New Roman"/>
                <a:cs typeface="Times New Roman"/>
              </a:rPr>
              <a:t>an</a:t>
            </a:r>
            <a:r>
              <a:rPr lang="en-US" sz="2000" spc="-20" dirty="0">
                <a:solidFill>
                  <a:prstClr val="black"/>
                </a:solidFill>
                <a:latin typeface="Times New Roman"/>
                <a:cs typeface="Times New Roman"/>
              </a:rPr>
              <a:t> </a:t>
            </a:r>
            <a:r>
              <a:rPr lang="en-US" sz="2000" dirty="0">
                <a:solidFill>
                  <a:prstClr val="black"/>
                </a:solidFill>
                <a:latin typeface="Times New Roman"/>
                <a:cs typeface="Times New Roman"/>
              </a:rPr>
              <a:t>on</a:t>
            </a:r>
            <a:r>
              <a:rPr lang="en-US" sz="2000" spc="-15" dirty="0">
                <a:solidFill>
                  <a:prstClr val="black"/>
                </a:solidFill>
                <a:latin typeface="Times New Roman"/>
                <a:cs typeface="Times New Roman"/>
              </a:rPr>
              <a:t> </a:t>
            </a:r>
            <a:r>
              <a:rPr lang="en-US" sz="2000" dirty="0">
                <a:solidFill>
                  <a:prstClr val="black"/>
                </a:solidFill>
                <a:latin typeface="Times New Roman"/>
                <a:cs typeface="Times New Roman"/>
              </a:rPr>
              <a:t>2/27</a:t>
            </a:r>
            <a:r>
              <a:rPr lang="en-US" sz="2000" spc="-10" dirty="0">
                <a:solidFill>
                  <a:prstClr val="black"/>
                </a:solidFill>
                <a:latin typeface="Times New Roman"/>
                <a:cs typeface="Times New Roman"/>
              </a:rPr>
              <a:t>/</a:t>
            </a:r>
            <a:r>
              <a:rPr lang="en-US" sz="2000" dirty="0">
                <a:solidFill>
                  <a:prstClr val="black"/>
                </a:solidFill>
                <a:latin typeface="Times New Roman"/>
                <a:cs typeface="Times New Roman"/>
              </a:rPr>
              <a:t>1</a:t>
            </a:r>
            <a:r>
              <a:rPr lang="en-US" sz="2000" spc="-10" dirty="0">
                <a:solidFill>
                  <a:prstClr val="black"/>
                </a:solidFill>
                <a:latin typeface="Times New Roman"/>
                <a:cs typeface="Times New Roman"/>
              </a:rPr>
              <a:t>4</a:t>
            </a:r>
            <a:r>
              <a:rPr lang="en-US" sz="2000" dirty="0">
                <a:solidFill>
                  <a:prstClr val="black"/>
                </a:solidFill>
                <a:latin typeface="Times New Roman"/>
                <a:cs typeface="Times New Roman"/>
              </a:rPr>
              <a:t>. </a:t>
            </a:r>
            <a:r>
              <a:rPr lang="en-US" sz="2000" spc="-25" dirty="0">
                <a:solidFill>
                  <a:prstClr val="black"/>
                </a:solidFill>
                <a:latin typeface="Times New Roman"/>
                <a:cs typeface="Times New Roman"/>
              </a:rPr>
              <a:t> </a:t>
            </a:r>
            <a:r>
              <a:rPr lang="en-US" sz="2000" spc="-10" dirty="0">
                <a:solidFill>
                  <a:prstClr val="black"/>
                </a:solidFill>
                <a:latin typeface="Times New Roman"/>
                <a:cs typeface="Times New Roman"/>
              </a:rPr>
              <a:t>T</a:t>
            </a:r>
            <a:r>
              <a:rPr lang="en-US" sz="2000" dirty="0">
                <a:solidFill>
                  <a:prstClr val="black"/>
                </a:solidFill>
                <a:latin typeface="Times New Roman"/>
                <a:cs typeface="Times New Roman"/>
              </a:rPr>
              <a:t>he</a:t>
            </a:r>
            <a:r>
              <a:rPr lang="en-US" sz="2000" spc="-15" dirty="0">
                <a:solidFill>
                  <a:prstClr val="black"/>
                </a:solidFill>
                <a:latin typeface="Times New Roman"/>
                <a:cs typeface="Times New Roman"/>
              </a:rPr>
              <a:t> </a:t>
            </a:r>
            <a:r>
              <a:rPr lang="en-US" sz="2000" dirty="0">
                <a:solidFill>
                  <a:prstClr val="black"/>
                </a:solidFill>
                <a:latin typeface="Times New Roman"/>
                <a:cs typeface="Times New Roman"/>
              </a:rPr>
              <a:t>Satelli</a:t>
            </a:r>
            <a:r>
              <a:rPr lang="en-US" sz="2000" spc="-10" dirty="0">
                <a:solidFill>
                  <a:prstClr val="black"/>
                </a:solidFill>
                <a:latin typeface="Times New Roman"/>
                <a:cs typeface="Times New Roman"/>
              </a:rPr>
              <a:t>t</a:t>
            </a:r>
            <a:r>
              <a:rPr lang="en-US" sz="2000" dirty="0">
                <a:solidFill>
                  <a:prstClr val="black"/>
                </a:solidFill>
                <a:latin typeface="Times New Roman"/>
                <a:cs typeface="Times New Roman"/>
              </a:rPr>
              <a:t>e</a:t>
            </a:r>
            <a:r>
              <a:rPr lang="en-US" sz="2000" spc="-40" dirty="0">
                <a:solidFill>
                  <a:prstClr val="black"/>
                </a:solidFill>
                <a:latin typeface="Times New Roman"/>
                <a:cs typeface="Times New Roman"/>
              </a:rPr>
              <a:t> </a:t>
            </a:r>
            <a:r>
              <a:rPr lang="en-US" sz="2000" spc="-10" dirty="0">
                <a:solidFill>
                  <a:prstClr val="black"/>
                </a:solidFill>
                <a:latin typeface="Times New Roman"/>
                <a:cs typeface="Times New Roman"/>
              </a:rPr>
              <a:t>O</a:t>
            </a:r>
            <a:r>
              <a:rPr lang="en-US" sz="2000" dirty="0">
                <a:solidFill>
                  <a:prstClr val="black"/>
                </a:solidFill>
                <a:latin typeface="Times New Roman"/>
                <a:cs typeface="Times New Roman"/>
              </a:rPr>
              <a:t>pera</a:t>
            </a:r>
            <a:r>
              <a:rPr lang="en-US" sz="2000" spc="5" dirty="0">
                <a:solidFill>
                  <a:prstClr val="black"/>
                </a:solidFill>
                <a:latin typeface="Times New Roman"/>
                <a:cs typeface="Times New Roman"/>
              </a:rPr>
              <a:t>t</a:t>
            </a:r>
            <a:r>
              <a:rPr lang="en-US" sz="2000" dirty="0">
                <a:solidFill>
                  <a:prstClr val="black"/>
                </a:solidFill>
                <a:latin typeface="Times New Roman"/>
                <a:cs typeface="Times New Roman"/>
              </a:rPr>
              <a:t>ions</a:t>
            </a:r>
            <a:r>
              <a:rPr lang="en-US" sz="2000" spc="-35" dirty="0">
                <a:solidFill>
                  <a:prstClr val="black"/>
                </a:solidFill>
                <a:latin typeface="Times New Roman"/>
                <a:cs typeface="Times New Roman"/>
              </a:rPr>
              <a:t> </a:t>
            </a:r>
            <a:r>
              <a:rPr lang="en-US" sz="2000" dirty="0">
                <a:solidFill>
                  <a:prstClr val="black"/>
                </a:solidFill>
                <a:latin typeface="Times New Roman"/>
                <a:cs typeface="Times New Roman"/>
              </a:rPr>
              <a:t>Spec</a:t>
            </a:r>
            <a:r>
              <a:rPr lang="en-US" sz="2000" spc="5" dirty="0">
                <a:solidFill>
                  <a:prstClr val="black"/>
                </a:solidFill>
                <a:latin typeface="Times New Roman"/>
                <a:cs typeface="Times New Roman"/>
              </a:rPr>
              <a:t>i</a:t>
            </a:r>
            <a:r>
              <a:rPr lang="en-US" sz="2000" dirty="0">
                <a:solidFill>
                  <a:prstClr val="black"/>
                </a:solidFill>
                <a:latin typeface="Times New Roman"/>
                <a:cs typeface="Times New Roman"/>
              </a:rPr>
              <a:t>alis</a:t>
            </a:r>
            <a:r>
              <a:rPr lang="en-US" sz="2000" spc="-10" dirty="0">
                <a:solidFill>
                  <a:prstClr val="black"/>
                </a:solidFill>
                <a:latin typeface="Times New Roman"/>
                <a:cs typeface="Times New Roman"/>
              </a:rPr>
              <a:t>t</a:t>
            </a:r>
            <a:r>
              <a:rPr lang="en-US" sz="2000" dirty="0">
                <a:solidFill>
                  <a:prstClr val="black"/>
                </a:solidFill>
                <a:latin typeface="Times New Roman"/>
                <a:cs typeface="Times New Roman"/>
              </a:rPr>
              <a:t>s</a:t>
            </a:r>
            <a:r>
              <a:rPr lang="en-US" sz="2000" spc="-10" dirty="0">
                <a:solidFill>
                  <a:prstClr val="black"/>
                </a:solidFill>
                <a:latin typeface="Times New Roman"/>
                <a:cs typeface="Times New Roman"/>
              </a:rPr>
              <a:t> w</a:t>
            </a:r>
            <a:r>
              <a:rPr lang="en-US" sz="2000" dirty="0">
                <a:solidFill>
                  <a:prstClr val="black"/>
                </a:solidFill>
                <a:latin typeface="Times New Roman"/>
                <a:cs typeface="Times New Roman"/>
              </a:rPr>
              <a:t>ere aler</a:t>
            </a:r>
            <a:r>
              <a:rPr lang="en-US" sz="2000" spc="5" dirty="0">
                <a:solidFill>
                  <a:prstClr val="black"/>
                </a:solidFill>
                <a:latin typeface="Times New Roman"/>
                <a:cs typeface="Times New Roman"/>
              </a:rPr>
              <a:t>t</a:t>
            </a:r>
            <a:r>
              <a:rPr lang="en-US" sz="2000" dirty="0">
                <a:solidFill>
                  <a:prstClr val="black"/>
                </a:solidFill>
                <a:latin typeface="Times New Roman"/>
                <a:cs typeface="Times New Roman"/>
              </a:rPr>
              <a:t>ed</a:t>
            </a:r>
            <a:r>
              <a:rPr lang="en-US" sz="2000" spc="-20" dirty="0">
                <a:solidFill>
                  <a:prstClr val="black"/>
                </a:solidFill>
                <a:latin typeface="Times New Roman"/>
                <a:cs typeface="Times New Roman"/>
              </a:rPr>
              <a:t> </a:t>
            </a:r>
            <a:r>
              <a:rPr lang="en-US" sz="2000" dirty="0">
                <a:solidFill>
                  <a:prstClr val="black"/>
                </a:solidFill>
                <a:latin typeface="Times New Roman"/>
                <a:cs typeface="Times New Roman"/>
              </a:rPr>
              <a:t>at</a:t>
            </a:r>
            <a:r>
              <a:rPr lang="en-US" sz="2000" spc="5" dirty="0">
                <a:solidFill>
                  <a:prstClr val="black"/>
                </a:solidFill>
                <a:latin typeface="Times New Roman"/>
                <a:cs typeface="Times New Roman"/>
              </a:rPr>
              <a:t> </a:t>
            </a:r>
            <a:r>
              <a:rPr lang="en-US" sz="2000" dirty="0">
                <a:solidFill>
                  <a:prstClr val="black"/>
                </a:solidFill>
                <a:latin typeface="Times New Roman"/>
                <a:cs typeface="Times New Roman"/>
              </a:rPr>
              <a:t>t</a:t>
            </a:r>
            <a:r>
              <a:rPr lang="en-US" sz="2000" spc="5" dirty="0">
                <a:solidFill>
                  <a:prstClr val="black"/>
                </a:solidFill>
                <a:latin typeface="Times New Roman"/>
                <a:cs typeface="Times New Roman"/>
              </a:rPr>
              <a:t>h</a:t>
            </a:r>
            <a:r>
              <a:rPr lang="en-US" sz="2000" dirty="0">
                <a:solidFill>
                  <a:prstClr val="black"/>
                </a:solidFill>
                <a:latin typeface="Times New Roman"/>
                <a:cs typeface="Times New Roman"/>
              </a:rPr>
              <a:t>e</a:t>
            </a:r>
            <a:r>
              <a:rPr lang="en-US" sz="2000" spc="-40" dirty="0">
                <a:solidFill>
                  <a:prstClr val="black"/>
                </a:solidFill>
                <a:latin typeface="Times New Roman"/>
                <a:cs typeface="Times New Roman"/>
              </a:rPr>
              <a:t> </a:t>
            </a:r>
            <a:r>
              <a:rPr lang="en-US" sz="2000" spc="-175" dirty="0">
                <a:solidFill>
                  <a:prstClr val="black"/>
                </a:solidFill>
                <a:latin typeface="Times New Roman"/>
                <a:cs typeface="Times New Roman"/>
              </a:rPr>
              <a:t>W</a:t>
            </a:r>
            <a:r>
              <a:rPr lang="en-US" sz="2000" spc="-10" dirty="0">
                <a:solidFill>
                  <a:prstClr val="black"/>
                </a:solidFill>
                <a:latin typeface="Times New Roman"/>
                <a:cs typeface="Times New Roman"/>
              </a:rPr>
              <a:t>AA</a:t>
            </a:r>
            <a:r>
              <a:rPr lang="en-US" sz="2000" dirty="0">
                <a:solidFill>
                  <a:prstClr val="black"/>
                </a:solidFill>
                <a:latin typeface="Times New Roman"/>
                <a:cs typeface="Times New Roman"/>
              </a:rPr>
              <a:t>S</a:t>
            </a:r>
            <a:r>
              <a:rPr lang="en-US" sz="2000" spc="20" dirty="0">
                <a:solidFill>
                  <a:prstClr val="black"/>
                </a:solidFill>
                <a:latin typeface="Times New Roman"/>
                <a:cs typeface="Times New Roman"/>
              </a:rPr>
              <a:t> </a:t>
            </a:r>
            <a:r>
              <a:rPr lang="en-US" sz="2000" spc="-10" dirty="0">
                <a:solidFill>
                  <a:prstClr val="black"/>
                </a:solidFill>
                <a:latin typeface="Times New Roman"/>
                <a:cs typeface="Times New Roman"/>
              </a:rPr>
              <a:t>O</a:t>
            </a:r>
            <a:r>
              <a:rPr lang="en-US" sz="2000" dirty="0">
                <a:solidFill>
                  <a:prstClr val="black"/>
                </a:solidFill>
                <a:latin typeface="Times New Roman"/>
                <a:cs typeface="Times New Roman"/>
              </a:rPr>
              <a:t>&amp;M by</a:t>
            </a:r>
            <a:r>
              <a:rPr lang="en-US" sz="2000" spc="-10" dirty="0">
                <a:solidFill>
                  <a:prstClr val="black"/>
                </a:solidFill>
                <a:latin typeface="Times New Roman"/>
                <a:cs typeface="Times New Roman"/>
              </a:rPr>
              <a:t> </a:t>
            </a:r>
            <a:r>
              <a:rPr lang="en-US" sz="2000" dirty="0">
                <a:solidFill>
                  <a:prstClr val="black"/>
                </a:solidFill>
                <a:latin typeface="Times New Roman"/>
                <a:cs typeface="Times New Roman"/>
              </a:rPr>
              <a:t>a Signi</a:t>
            </a:r>
            <a:r>
              <a:rPr lang="en-US" sz="2000" spc="-15" dirty="0">
                <a:solidFill>
                  <a:prstClr val="black"/>
                </a:solidFill>
                <a:latin typeface="Times New Roman"/>
                <a:cs typeface="Times New Roman"/>
              </a:rPr>
              <a:t>f</a:t>
            </a:r>
            <a:r>
              <a:rPr lang="en-US" sz="2000" dirty="0">
                <a:solidFill>
                  <a:prstClr val="black"/>
                </a:solidFill>
                <a:latin typeface="Times New Roman"/>
                <a:cs typeface="Times New Roman"/>
              </a:rPr>
              <a:t>ica</a:t>
            </a:r>
            <a:r>
              <a:rPr lang="en-US" sz="2000" spc="-5" dirty="0">
                <a:solidFill>
                  <a:prstClr val="black"/>
                </a:solidFill>
                <a:latin typeface="Times New Roman"/>
                <a:cs typeface="Times New Roman"/>
              </a:rPr>
              <a:t>n</a:t>
            </a:r>
            <a:r>
              <a:rPr lang="en-US" sz="2000" dirty="0">
                <a:solidFill>
                  <a:prstClr val="black"/>
                </a:solidFill>
                <a:latin typeface="Times New Roman"/>
                <a:cs typeface="Times New Roman"/>
              </a:rPr>
              <a:t>t</a:t>
            </a:r>
            <a:r>
              <a:rPr lang="en-US" sz="2000" spc="-5" dirty="0">
                <a:solidFill>
                  <a:prstClr val="black"/>
                </a:solidFill>
                <a:latin typeface="Times New Roman"/>
                <a:cs typeface="Times New Roman"/>
              </a:rPr>
              <a:t> </a:t>
            </a:r>
            <a:r>
              <a:rPr lang="en-US" sz="2000" spc="-10" dirty="0">
                <a:solidFill>
                  <a:prstClr val="black"/>
                </a:solidFill>
                <a:latin typeface="Times New Roman"/>
                <a:cs typeface="Times New Roman"/>
              </a:rPr>
              <a:t>E</a:t>
            </a:r>
            <a:r>
              <a:rPr lang="en-US" sz="2000" dirty="0">
                <a:solidFill>
                  <a:prstClr val="black"/>
                </a:solidFill>
                <a:latin typeface="Times New Roman"/>
                <a:cs typeface="Times New Roman"/>
              </a:rPr>
              <a:t>ve</a:t>
            </a:r>
            <a:r>
              <a:rPr lang="en-US" sz="2000" spc="-10" dirty="0">
                <a:solidFill>
                  <a:prstClr val="black"/>
                </a:solidFill>
                <a:latin typeface="Times New Roman"/>
                <a:cs typeface="Times New Roman"/>
              </a:rPr>
              <a:t>n</a:t>
            </a:r>
            <a:r>
              <a:rPr lang="en-US" sz="2000" dirty="0">
                <a:solidFill>
                  <a:prstClr val="black"/>
                </a:solidFill>
                <a:latin typeface="Times New Roman"/>
                <a:cs typeface="Times New Roman"/>
              </a:rPr>
              <a:t>t</a:t>
            </a:r>
            <a:r>
              <a:rPr lang="en-US" sz="2000" spc="-5" dirty="0">
                <a:solidFill>
                  <a:prstClr val="black"/>
                </a:solidFill>
                <a:latin typeface="Times New Roman"/>
                <a:cs typeface="Times New Roman"/>
              </a:rPr>
              <a:t> </a:t>
            </a:r>
            <a:r>
              <a:rPr lang="en-US" sz="2000" dirty="0">
                <a:solidFill>
                  <a:prstClr val="black"/>
                </a:solidFill>
                <a:latin typeface="Times New Roman"/>
                <a:cs typeface="Times New Roman"/>
              </a:rPr>
              <a:t>757</a:t>
            </a:r>
            <a:r>
              <a:rPr lang="en-US" sz="2000" spc="-30" dirty="0">
                <a:solidFill>
                  <a:prstClr val="black"/>
                </a:solidFill>
                <a:latin typeface="Times New Roman"/>
                <a:cs typeface="Times New Roman"/>
              </a:rPr>
              <a:t> </a:t>
            </a:r>
            <a:r>
              <a:rPr lang="en-US" sz="2000" dirty="0">
                <a:solidFill>
                  <a:prstClr val="black"/>
                </a:solidFill>
                <a:latin typeface="Times New Roman"/>
                <a:cs typeface="Times New Roman"/>
              </a:rPr>
              <a:t>at</a:t>
            </a:r>
            <a:r>
              <a:rPr lang="en-US" sz="2000" spc="-15" dirty="0">
                <a:solidFill>
                  <a:prstClr val="black"/>
                </a:solidFill>
                <a:latin typeface="Times New Roman"/>
                <a:cs typeface="Times New Roman"/>
              </a:rPr>
              <a:t> </a:t>
            </a:r>
            <a:r>
              <a:rPr lang="en-US" sz="2000" dirty="0">
                <a:solidFill>
                  <a:prstClr val="black"/>
                </a:solidFill>
                <a:latin typeface="Times New Roman"/>
                <a:cs typeface="Times New Roman"/>
              </a:rPr>
              <a:t>2120</a:t>
            </a:r>
            <a:r>
              <a:rPr lang="en-US" sz="2000" spc="-25" dirty="0">
                <a:solidFill>
                  <a:prstClr val="black"/>
                </a:solidFill>
                <a:latin typeface="Times New Roman"/>
                <a:cs typeface="Times New Roman"/>
              </a:rPr>
              <a:t> </a:t>
            </a:r>
            <a:r>
              <a:rPr lang="en-US" sz="2000" spc="-10" dirty="0">
                <a:solidFill>
                  <a:prstClr val="black"/>
                </a:solidFill>
                <a:latin typeface="Times New Roman"/>
                <a:cs typeface="Times New Roman"/>
              </a:rPr>
              <a:t>Z</a:t>
            </a:r>
            <a:r>
              <a:rPr lang="en-US" sz="2000" dirty="0">
                <a:solidFill>
                  <a:prstClr val="black"/>
                </a:solidFill>
                <a:latin typeface="Times New Roman"/>
                <a:cs typeface="Times New Roman"/>
              </a:rPr>
              <a:t>ulu. </a:t>
            </a:r>
            <a:r>
              <a:rPr lang="en-US" sz="2000" spc="-15" dirty="0">
                <a:solidFill>
                  <a:prstClr val="black"/>
                </a:solidFill>
                <a:latin typeface="Times New Roman"/>
                <a:cs typeface="Times New Roman"/>
              </a:rPr>
              <a:t> </a:t>
            </a:r>
            <a:r>
              <a:rPr lang="en-US" sz="2000" dirty="0">
                <a:solidFill>
                  <a:prstClr val="black"/>
                </a:solidFill>
                <a:latin typeface="Times New Roman"/>
                <a:cs typeface="Times New Roman"/>
              </a:rPr>
              <a:t>So</a:t>
            </a:r>
            <a:r>
              <a:rPr lang="en-US" sz="2000" spc="-15" dirty="0">
                <a:solidFill>
                  <a:prstClr val="black"/>
                </a:solidFill>
                <a:latin typeface="Times New Roman"/>
                <a:cs typeface="Times New Roman"/>
              </a:rPr>
              <a:t> </a:t>
            </a:r>
            <a:r>
              <a:rPr lang="en-US" sz="2000" dirty="0">
                <a:solidFill>
                  <a:prstClr val="black"/>
                </a:solidFill>
                <a:latin typeface="Times New Roman"/>
                <a:cs typeface="Times New Roman"/>
              </a:rPr>
              <a:t>fa</a:t>
            </a:r>
            <a:r>
              <a:rPr lang="en-US" sz="2000" spc="-60" dirty="0">
                <a:solidFill>
                  <a:prstClr val="black"/>
                </a:solidFill>
                <a:latin typeface="Times New Roman"/>
                <a:cs typeface="Times New Roman"/>
              </a:rPr>
              <a:t>r</a:t>
            </a:r>
            <a:r>
              <a:rPr lang="en-US" sz="2000" dirty="0">
                <a:solidFill>
                  <a:prstClr val="black"/>
                </a:solidFill>
                <a:latin typeface="Times New Roman"/>
                <a:cs typeface="Times New Roman"/>
              </a:rPr>
              <a:t>,</a:t>
            </a:r>
            <a:r>
              <a:rPr lang="en-US" sz="2000" spc="-5" dirty="0">
                <a:solidFill>
                  <a:prstClr val="black"/>
                </a:solidFill>
                <a:latin typeface="Times New Roman"/>
                <a:cs typeface="Times New Roman"/>
              </a:rPr>
              <a:t> </a:t>
            </a:r>
            <a:r>
              <a:rPr lang="en-US" sz="2000" spc="-10" dirty="0">
                <a:solidFill>
                  <a:prstClr val="black"/>
                </a:solidFill>
                <a:latin typeface="Times New Roman"/>
                <a:cs typeface="Times New Roman"/>
              </a:rPr>
              <a:t>L</a:t>
            </a:r>
            <a:r>
              <a:rPr lang="en-US" sz="2000" dirty="0">
                <a:solidFill>
                  <a:prstClr val="black"/>
                </a:solidFill>
                <a:latin typeface="Times New Roman"/>
                <a:cs typeface="Times New Roman"/>
              </a:rPr>
              <a:t>PV</a:t>
            </a:r>
            <a:r>
              <a:rPr lang="en-US" sz="2000" spc="-30" dirty="0">
                <a:solidFill>
                  <a:prstClr val="black"/>
                </a:solidFill>
                <a:latin typeface="Times New Roman"/>
                <a:cs typeface="Times New Roman"/>
              </a:rPr>
              <a:t> </a:t>
            </a:r>
            <a:r>
              <a:rPr lang="en-US" sz="2000" dirty="0">
                <a:solidFill>
                  <a:prstClr val="black"/>
                </a:solidFill>
                <a:latin typeface="Times New Roman"/>
                <a:cs typeface="Times New Roman"/>
              </a:rPr>
              <a:t>and</a:t>
            </a:r>
            <a:r>
              <a:rPr lang="en-US" sz="2000" spc="-10" dirty="0">
                <a:solidFill>
                  <a:prstClr val="black"/>
                </a:solidFill>
                <a:latin typeface="Times New Roman"/>
                <a:cs typeface="Times New Roman"/>
              </a:rPr>
              <a:t> L</a:t>
            </a:r>
            <a:r>
              <a:rPr lang="en-US" sz="2000" dirty="0">
                <a:solidFill>
                  <a:prstClr val="black"/>
                </a:solidFill>
                <a:latin typeface="Times New Roman"/>
                <a:cs typeface="Times New Roman"/>
              </a:rPr>
              <a:t>P</a:t>
            </a:r>
            <a:r>
              <a:rPr lang="en-US" sz="2000" spc="-10" dirty="0">
                <a:solidFill>
                  <a:prstClr val="black"/>
                </a:solidFill>
                <a:latin typeface="Times New Roman"/>
                <a:cs typeface="Times New Roman"/>
              </a:rPr>
              <a:t>V</a:t>
            </a:r>
            <a:r>
              <a:rPr lang="en-US" sz="2000" dirty="0">
                <a:solidFill>
                  <a:prstClr val="black"/>
                </a:solidFill>
                <a:latin typeface="Times New Roman"/>
                <a:cs typeface="Times New Roman"/>
              </a:rPr>
              <a:t>200</a:t>
            </a:r>
            <a:r>
              <a:rPr lang="en-US" sz="2000" spc="-25" dirty="0">
                <a:solidFill>
                  <a:prstClr val="black"/>
                </a:solidFill>
                <a:latin typeface="Times New Roman"/>
                <a:cs typeface="Times New Roman"/>
              </a:rPr>
              <a:t> </a:t>
            </a:r>
            <a:r>
              <a:rPr lang="en-US" sz="2000" dirty="0">
                <a:solidFill>
                  <a:prstClr val="black"/>
                </a:solidFill>
                <a:latin typeface="Times New Roman"/>
                <a:cs typeface="Times New Roman"/>
              </a:rPr>
              <a:t>ser</a:t>
            </a:r>
            <a:r>
              <a:rPr lang="en-US" sz="2000" spc="5" dirty="0">
                <a:solidFill>
                  <a:prstClr val="black"/>
                </a:solidFill>
                <a:latin typeface="Times New Roman"/>
                <a:cs typeface="Times New Roman"/>
              </a:rPr>
              <a:t>v</a:t>
            </a:r>
            <a:r>
              <a:rPr lang="en-US" sz="2000" dirty="0">
                <a:solidFill>
                  <a:prstClr val="black"/>
                </a:solidFill>
                <a:latin typeface="Times New Roman"/>
                <a:cs typeface="Times New Roman"/>
              </a:rPr>
              <a:t>ice</a:t>
            </a:r>
            <a:r>
              <a:rPr lang="en-US" sz="2000" spc="-25" dirty="0">
                <a:solidFill>
                  <a:prstClr val="black"/>
                </a:solidFill>
                <a:latin typeface="Times New Roman"/>
                <a:cs typeface="Times New Roman"/>
              </a:rPr>
              <a:t> </a:t>
            </a:r>
            <a:r>
              <a:rPr lang="en-US" sz="2000" dirty="0">
                <a:solidFill>
                  <a:prstClr val="black"/>
                </a:solidFill>
                <a:latin typeface="Times New Roman"/>
                <a:cs typeface="Times New Roman"/>
              </a:rPr>
              <a:t>has</a:t>
            </a:r>
            <a:r>
              <a:rPr lang="en-US" sz="2000" spc="5" dirty="0">
                <a:solidFill>
                  <a:prstClr val="black"/>
                </a:solidFill>
                <a:latin typeface="Times New Roman"/>
                <a:cs typeface="Times New Roman"/>
              </a:rPr>
              <a:t> </a:t>
            </a:r>
            <a:r>
              <a:rPr lang="en-US" sz="2000" dirty="0">
                <a:solidFill>
                  <a:prstClr val="black"/>
                </a:solidFill>
                <a:latin typeface="Times New Roman"/>
                <a:cs typeface="Times New Roman"/>
              </a:rPr>
              <a:t>n</a:t>
            </a:r>
            <a:r>
              <a:rPr lang="en-US" sz="2000" spc="5" dirty="0">
                <a:solidFill>
                  <a:prstClr val="black"/>
                </a:solidFill>
                <a:latin typeface="Times New Roman"/>
                <a:cs typeface="Times New Roman"/>
              </a:rPr>
              <a:t>o</a:t>
            </a:r>
            <a:r>
              <a:rPr lang="en-US" sz="2000" dirty="0">
                <a:solidFill>
                  <a:prstClr val="black"/>
                </a:solidFill>
                <a:latin typeface="Times New Roman"/>
                <a:cs typeface="Times New Roman"/>
              </a:rPr>
              <a:t>t</a:t>
            </a:r>
            <a:r>
              <a:rPr lang="en-US" sz="2000" spc="-25" dirty="0">
                <a:solidFill>
                  <a:prstClr val="black"/>
                </a:solidFill>
                <a:latin typeface="Times New Roman"/>
                <a:cs typeface="Times New Roman"/>
              </a:rPr>
              <a:t> </a:t>
            </a:r>
            <a:r>
              <a:rPr lang="en-US" sz="2000" dirty="0">
                <a:solidFill>
                  <a:prstClr val="black"/>
                </a:solidFill>
                <a:latin typeface="Times New Roman"/>
                <a:cs typeface="Times New Roman"/>
              </a:rPr>
              <a:t>been</a:t>
            </a:r>
            <a:r>
              <a:rPr lang="en-US" sz="2000" spc="-10" dirty="0">
                <a:solidFill>
                  <a:prstClr val="black"/>
                </a:solidFill>
                <a:latin typeface="Times New Roman"/>
                <a:cs typeface="Times New Roman"/>
              </a:rPr>
              <a:t> </a:t>
            </a:r>
            <a:r>
              <a:rPr lang="en-US" sz="2000" dirty="0">
                <a:solidFill>
                  <a:prstClr val="black"/>
                </a:solidFill>
                <a:latin typeface="Times New Roman"/>
                <a:cs typeface="Times New Roman"/>
              </a:rPr>
              <a:t>a</a:t>
            </a:r>
            <a:r>
              <a:rPr lang="en-US" sz="2000" spc="5" dirty="0">
                <a:solidFill>
                  <a:prstClr val="black"/>
                </a:solidFill>
                <a:latin typeface="Times New Roman"/>
                <a:cs typeface="Times New Roman"/>
              </a:rPr>
              <a:t>v</a:t>
            </a:r>
            <a:r>
              <a:rPr lang="en-US" sz="2000" dirty="0">
                <a:solidFill>
                  <a:prstClr val="black"/>
                </a:solidFill>
                <a:latin typeface="Times New Roman"/>
                <a:cs typeface="Times New Roman"/>
              </a:rPr>
              <a:t>aila</a:t>
            </a:r>
            <a:r>
              <a:rPr lang="en-US" sz="2000" spc="5" dirty="0">
                <a:solidFill>
                  <a:prstClr val="black"/>
                </a:solidFill>
                <a:latin typeface="Times New Roman"/>
                <a:cs typeface="Times New Roman"/>
              </a:rPr>
              <a:t>b</a:t>
            </a:r>
            <a:r>
              <a:rPr lang="en-US" sz="2000" dirty="0">
                <a:solidFill>
                  <a:prstClr val="black"/>
                </a:solidFill>
                <a:latin typeface="Times New Roman"/>
                <a:cs typeface="Times New Roman"/>
              </a:rPr>
              <a:t>le</a:t>
            </a:r>
            <a:r>
              <a:rPr lang="en-US" sz="2000" spc="-40" dirty="0">
                <a:solidFill>
                  <a:prstClr val="black"/>
                </a:solidFill>
                <a:latin typeface="Times New Roman"/>
                <a:cs typeface="Times New Roman"/>
              </a:rPr>
              <a:t> </a:t>
            </a:r>
            <a:r>
              <a:rPr lang="en-US" sz="2000" dirty="0">
                <a:solidFill>
                  <a:prstClr val="black"/>
                </a:solidFill>
                <a:latin typeface="Times New Roman"/>
                <a:cs typeface="Times New Roman"/>
              </a:rPr>
              <a:t>in</a:t>
            </a:r>
            <a:r>
              <a:rPr lang="en-US" sz="2000" spc="-15" dirty="0">
                <a:solidFill>
                  <a:prstClr val="black"/>
                </a:solidFill>
                <a:latin typeface="Times New Roman"/>
                <a:cs typeface="Times New Roman"/>
              </a:rPr>
              <a:t> </a:t>
            </a:r>
            <a:r>
              <a:rPr lang="en-US" sz="2000" spc="-10" dirty="0">
                <a:solidFill>
                  <a:prstClr val="black"/>
                </a:solidFill>
                <a:latin typeface="Times New Roman"/>
                <a:cs typeface="Times New Roman"/>
              </a:rPr>
              <a:t>E</a:t>
            </a:r>
            <a:r>
              <a:rPr lang="en-US" sz="2000" dirty="0">
                <a:solidFill>
                  <a:prstClr val="black"/>
                </a:solidFill>
                <a:latin typeface="Times New Roman"/>
                <a:cs typeface="Times New Roman"/>
              </a:rPr>
              <a:t>a</a:t>
            </a:r>
            <a:r>
              <a:rPr lang="en-US" sz="2000" spc="5" dirty="0">
                <a:solidFill>
                  <a:prstClr val="black"/>
                </a:solidFill>
                <a:latin typeface="Times New Roman"/>
                <a:cs typeface="Times New Roman"/>
              </a:rPr>
              <a:t>s</a:t>
            </a:r>
            <a:r>
              <a:rPr lang="en-US" sz="2000" dirty="0">
                <a:solidFill>
                  <a:prstClr val="black"/>
                </a:solidFill>
                <a:latin typeface="Times New Roman"/>
                <a:cs typeface="Times New Roman"/>
              </a:rPr>
              <a:t>tern</a:t>
            </a:r>
            <a:r>
              <a:rPr lang="en-US" sz="2000" spc="-105" dirty="0">
                <a:solidFill>
                  <a:prstClr val="black"/>
                </a:solidFill>
                <a:latin typeface="Times New Roman"/>
                <a:cs typeface="Times New Roman"/>
              </a:rPr>
              <a:t> </a:t>
            </a:r>
            <a:r>
              <a:rPr lang="en-US" sz="2000" spc="-10" dirty="0">
                <a:solidFill>
                  <a:prstClr val="black"/>
                </a:solidFill>
                <a:latin typeface="Times New Roman"/>
                <a:cs typeface="Times New Roman"/>
              </a:rPr>
              <a:t>A</a:t>
            </a:r>
            <a:r>
              <a:rPr lang="en-US" sz="2000" dirty="0">
                <a:solidFill>
                  <a:prstClr val="black"/>
                </a:solidFill>
                <a:latin typeface="Times New Roman"/>
                <a:cs typeface="Times New Roman"/>
              </a:rPr>
              <a:t>la</a:t>
            </a:r>
            <a:r>
              <a:rPr lang="en-US" sz="2000" spc="5" dirty="0">
                <a:solidFill>
                  <a:prstClr val="black"/>
                </a:solidFill>
                <a:latin typeface="Times New Roman"/>
                <a:cs typeface="Times New Roman"/>
              </a:rPr>
              <a:t>s</a:t>
            </a:r>
            <a:r>
              <a:rPr lang="en-US" sz="2000" dirty="0">
                <a:solidFill>
                  <a:prstClr val="black"/>
                </a:solidFill>
                <a:latin typeface="Times New Roman"/>
                <a:cs typeface="Times New Roman"/>
              </a:rPr>
              <a:t>ka and </a:t>
            </a:r>
            <a:r>
              <a:rPr lang="en-US" sz="2000" spc="-10" dirty="0">
                <a:solidFill>
                  <a:prstClr val="black"/>
                </a:solidFill>
                <a:latin typeface="Times New Roman"/>
                <a:cs typeface="Times New Roman"/>
              </a:rPr>
              <a:t>N</a:t>
            </a:r>
            <a:r>
              <a:rPr lang="en-US" sz="2000" dirty="0">
                <a:solidFill>
                  <a:prstClr val="black"/>
                </a:solidFill>
                <a:latin typeface="Times New Roman"/>
                <a:cs typeface="Times New Roman"/>
              </a:rPr>
              <a:t>orthea</a:t>
            </a:r>
            <a:r>
              <a:rPr lang="en-US" sz="2000" spc="5" dirty="0">
                <a:solidFill>
                  <a:prstClr val="black"/>
                </a:solidFill>
                <a:latin typeface="Times New Roman"/>
                <a:cs typeface="Times New Roman"/>
              </a:rPr>
              <a:t>s</a:t>
            </a:r>
            <a:r>
              <a:rPr lang="en-US" sz="2000" dirty="0">
                <a:solidFill>
                  <a:prstClr val="black"/>
                </a:solidFill>
                <a:latin typeface="Times New Roman"/>
                <a:cs typeface="Times New Roman"/>
              </a:rPr>
              <a:t>tern</a:t>
            </a:r>
            <a:r>
              <a:rPr lang="en-US" sz="2000" spc="-45" dirty="0">
                <a:solidFill>
                  <a:prstClr val="black"/>
                </a:solidFill>
                <a:latin typeface="Times New Roman"/>
                <a:cs typeface="Times New Roman"/>
              </a:rPr>
              <a:t> </a:t>
            </a:r>
            <a:r>
              <a:rPr lang="en-US" sz="2000" dirty="0">
                <a:solidFill>
                  <a:prstClr val="black"/>
                </a:solidFill>
                <a:latin typeface="Times New Roman"/>
                <a:cs typeface="Times New Roman"/>
              </a:rPr>
              <a:t>C</a:t>
            </a:r>
            <a:r>
              <a:rPr lang="en-US" sz="2000" spc="-10" dirty="0">
                <a:solidFill>
                  <a:prstClr val="black"/>
                </a:solidFill>
                <a:latin typeface="Times New Roman"/>
                <a:cs typeface="Times New Roman"/>
              </a:rPr>
              <a:t>ONU</a:t>
            </a:r>
            <a:r>
              <a:rPr lang="en-US" sz="2000" dirty="0">
                <a:solidFill>
                  <a:prstClr val="black"/>
                </a:solidFill>
                <a:latin typeface="Times New Roman"/>
                <a:cs typeface="Times New Roman"/>
              </a:rPr>
              <a:t>S. </a:t>
            </a:r>
            <a:r>
              <a:rPr lang="en-US" sz="2000" spc="-60" dirty="0">
                <a:solidFill>
                  <a:prstClr val="black"/>
                </a:solidFill>
                <a:latin typeface="Times New Roman"/>
                <a:cs typeface="Times New Roman"/>
              </a:rPr>
              <a:t> </a:t>
            </a:r>
            <a:r>
              <a:rPr lang="en-US" sz="2000" spc="-10" dirty="0">
                <a:solidFill>
                  <a:prstClr val="black"/>
                </a:solidFill>
                <a:latin typeface="Times New Roman"/>
                <a:cs typeface="Times New Roman"/>
              </a:rPr>
              <a:t>A</a:t>
            </a:r>
            <a:r>
              <a:rPr lang="en-US" sz="2000" dirty="0">
                <a:solidFill>
                  <a:prstClr val="black"/>
                </a:solidFill>
                <a:latin typeface="Times New Roman"/>
                <a:cs typeface="Times New Roman"/>
              </a:rPr>
              <a:t>t</a:t>
            </a:r>
            <a:r>
              <a:rPr lang="en-US" sz="2000" spc="5" dirty="0">
                <a:solidFill>
                  <a:prstClr val="black"/>
                </a:solidFill>
                <a:latin typeface="Times New Roman"/>
                <a:cs typeface="Times New Roman"/>
              </a:rPr>
              <a:t> </a:t>
            </a:r>
            <a:r>
              <a:rPr lang="en-US" sz="2000" dirty="0">
                <a:solidFill>
                  <a:prstClr val="black"/>
                </a:solidFill>
                <a:latin typeface="Times New Roman"/>
                <a:cs typeface="Times New Roman"/>
              </a:rPr>
              <a:t>t</a:t>
            </a:r>
            <a:r>
              <a:rPr lang="en-US" sz="2000" spc="5" dirty="0">
                <a:solidFill>
                  <a:prstClr val="black"/>
                </a:solidFill>
                <a:latin typeface="Times New Roman"/>
                <a:cs typeface="Times New Roman"/>
              </a:rPr>
              <a:t>i</a:t>
            </a:r>
            <a:r>
              <a:rPr lang="en-US" sz="2000" spc="-25" dirty="0">
                <a:solidFill>
                  <a:prstClr val="black"/>
                </a:solidFill>
                <a:latin typeface="Times New Roman"/>
                <a:cs typeface="Times New Roman"/>
              </a:rPr>
              <a:t>m</a:t>
            </a:r>
            <a:r>
              <a:rPr lang="en-US" sz="2000" dirty="0">
                <a:solidFill>
                  <a:prstClr val="black"/>
                </a:solidFill>
                <a:latin typeface="Times New Roman"/>
                <a:cs typeface="Times New Roman"/>
              </a:rPr>
              <a:t>e</a:t>
            </a:r>
            <a:r>
              <a:rPr lang="en-US" sz="2000" spc="5" dirty="0">
                <a:solidFill>
                  <a:prstClr val="black"/>
                </a:solidFill>
                <a:latin typeface="Times New Roman"/>
                <a:cs typeface="Times New Roman"/>
              </a:rPr>
              <a:t>s</a:t>
            </a:r>
            <a:r>
              <a:rPr lang="en-US" sz="2000" dirty="0">
                <a:solidFill>
                  <a:prstClr val="black"/>
                </a:solidFill>
                <a:latin typeface="Times New Roman"/>
                <a:cs typeface="Times New Roman"/>
              </a:rPr>
              <a:t>,</a:t>
            </a:r>
            <a:r>
              <a:rPr lang="en-US" sz="2000" spc="5" dirty="0">
                <a:solidFill>
                  <a:prstClr val="black"/>
                </a:solidFill>
                <a:latin typeface="Times New Roman"/>
                <a:cs typeface="Times New Roman"/>
              </a:rPr>
              <a:t> </a:t>
            </a:r>
            <a:r>
              <a:rPr lang="en-US" sz="2000" spc="-10" dirty="0">
                <a:solidFill>
                  <a:prstClr val="black"/>
                </a:solidFill>
                <a:latin typeface="Times New Roman"/>
                <a:cs typeface="Times New Roman"/>
              </a:rPr>
              <a:t>N</a:t>
            </a:r>
            <a:r>
              <a:rPr lang="en-US" sz="2000" dirty="0">
                <a:solidFill>
                  <a:prstClr val="black"/>
                </a:solidFill>
                <a:latin typeface="Times New Roman"/>
                <a:cs typeface="Times New Roman"/>
              </a:rPr>
              <a:t>orth</a:t>
            </a:r>
            <a:r>
              <a:rPr lang="en-US" sz="2000" spc="-25" dirty="0">
                <a:solidFill>
                  <a:prstClr val="black"/>
                </a:solidFill>
                <a:latin typeface="Times New Roman"/>
                <a:cs typeface="Times New Roman"/>
              </a:rPr>
              <a:t> </a:t>
            </a:r>
            <a:r>
              <a:rPr lang="en-US" sz="2000" dirty="0">
                <a:solidFill>
                  <a:prstClr val="black"/>
                </a:solidFill>
                <a:latin typeface="Times New Roman"/>
                <a:cs typeface="Times New Roman"/>
              </a:rPr>
              <a:t>Central</a:t>
            </a:r>
            <a:r>
              <a:rPr lang="en-US" sz="2000" spc="-35" dirty="0">
                <a:solidFill>
                  <a:prstClr val="black"/>
                </a:solidFill>
                <a:latin typeface="Times New Roman"/>
                <a:cs typeface="Times New Roman"/>
              </a:rPr>
              <a:t> </a:t>
            </a:r>
            <a:r>
              <a:rPr lang="en-US" sz="2000" dirty="0">
                <a:solidFill>
                  <a:prstClr val="black"/>
                </a:solidFill>
                <a:latin typeface="Times New Roman"/>
                <a:cs typeface="Times New Roman"/>
              </a:rPr>
              <a:t>C</a:t>
            </a:r>
            <a:r>
              <a:rPr lang="en-US" sz="2000" spc="-10" dirty="0">
                <a:solidFill>
                  <a:prstClr val="black"/>
                </a:solidFill>
                <a:latin typeface="Times New Roman"/>
                <a:cs typeface="Times New Roman"/>
              </a:rPr>
              <a:t>ONU</a:t>
            </a:r>
            <a:r>
              <a:rPr lang="en-US" sz="2000" dirty="0">
                <a:solidFill>
                  <a:prstClr val="black"/>
                </a:solidFill>
                <a:latin typeface="Times New Roman"/>
                <a:cs typeface="Times New Roman"/>
              </a:rPr>
              <a:t>S</a:t>
            </a:r>
            <a:r>
              <a:rPr lang="en-US" sz="2000" spc="5" dirty="0">
                <a:solidFill>
                  <a:prstClr val="black"/>
                </a:solidFill>
                <a:latin typeface="Times New Roman"/>
                <a:cs typeface="Times New Roman"/>
              </a:rPr>
              <a:t> </a:t>
            </a:r>
            <a:r>
              <a:rPr lang="en-US" sz="2000" dirty="0">
                <a:solidFill>
                  <a:prstClr val="black"/>
                </a:solidFill>
                <a:latin typeface="Times New Roman"/>
                <a:cs typeface="Times New Roman"/>
              </a:rPr>
              <a:t>a</a:t>
            </a:r>
            <a:r>
              <a:rPr lang="en-US" sz="2000" spc="5" dirty="0">
                <a:solidFill>
                  <a:prstClr val="black"/>
                </a:solidFill>
                <a:latin typeface="Times New Roman"/>
                <a:cs typeface="Times New Roman"/>
              </a:rPr>
              <a:t>n</a:t>
            </a:r>
            <a:r>
              <a:rPr lang="en-US" sz="2000" dirty="0">
                <a:solidFill>
                  <a:prstClr val="black"/>
                </a:solidFill>
                <a:latin typeface="Times New Roman"/>
                <a:cs typeface="Times New Roman"/>
              </a:rPr>
              <a:t>d</a:t>
            </a:r>
            <a:r>
              <a:rPr lang="en-US" sz="2000" spc="-15" dirty="0">
                <a:solidFill>
                  <a:prstClr val="black"/>
                </a:solidFill>
                <a:latin typeface="Times New Roman"/>
                <a:cs typeface="Times New Roman"/>
              </a:rPr>
              <a:t> </a:t>
            </a:r>
            <a:r>
              <a:rPr lang="en-US" sz="2000" dirty="0">
                <a:solidFill>
                  <a:prstClr val="black"/>
                </a:solidFill>
                <a:latin typeface="Times New Roman"/>
                <a:cs typeface="Times New Roman"/>
              </a:rPr>
              <a:t>all</a:t>
            </a:r>
            <a:r>
              <a:rPr lang="en-US" sz="2000" spc="-15" dirty="0">
                <a:solidFill>
                  <a:prstClr val="black"/>
                </a:solidFill>
                <a:latin typeface="Times New Roman"/>
                <a:cs typeface="Times New Roman"/>
              </a:rPr>
              <a:t> </a:t>
            </a:r>
            <a:r>
              <a:rPr lang="en-US" sz="2000" dirty="0">
                <a:solidFill>
                  <a:prstClr val="black"/>
                </a:solidFill>
                <a:latin typeface="Times New Roman"/>
                <a:cs typeface="Times New Roman"/>
              </a:rPr>
              <a:t>of</a:t>
            </a:r>
            <a:r>
              <a:rPr lang="en-US" sz="2000" spc="-90" dirty="0">
                <a:solidFill>
                  <a:prstClr val="black"/>
                </a:solidFill>
                <a:latin typeface="Times New Roman"/>
                <a:cs typeface="Times New Roman"/>
              </a:rPr>
              <a:t> </a:t>
            </a:r>
            <a:r>
              <a:rPr lang="en-US" sz="2000" spc="-10" dirty="0">
                <a:solidFill>
                  <a:prstClr val="black"/>
                </a:solidFill>
                <a:latin typeface="Times New Roman"/>
                <a:cs typeface="Times New Roman"/>
              </a:rPr>
              <a:t>A</a:t>
            </a:r>
            <a:r>
              <a:rPr lang="en-US" sz="2000" dirty="0">
                <a:solidFill>
                  <a:prstClr val="black"/>
                </a:solidFill>
                <a:latin typeface="Times New Roman"/>
                <a:cs typeface="Times New Roman"/>
              </a:rPr>
              <a:t>la</a:t>
            </a:r>
            <a:r>
              <a:rPr lang="en-US" sz="2000" spc="5" dirty="0">
                <a:solidFill>
                  <a:prstClr val="black"/>
                </a:solidFill>
                <a:latin typeface="Times New Roman"/>
                <a:cs typeface="Times New Roman"/>
              </a:rPr>
              <a:t>s</a:t>
            </a:r>
            <a:r>
              <a:rPr lang="en-US" sz="2000" dirty="0">
                <a:solidFill>
                  <a:prstClr val="black"/>
                </a:solidFill>
                <a:latin typeface="Times New Roman"/>
                <a:cs typeface="Times New Roman"/>
              </a:rPr>
              <a:t>ka</a:t>
            </a:r>
            <a:r>
              <a:rPr lang="en-US" sz="2000" spc="-15" dirty="0">
                <a:solidFill>
                  <a:prstClr val="black"/>
                </a:solidFill>
                <a:latin typeface="Times New Roman"/>
                <a:cs typeface="Times New Roman"/>
              </a:rPr>
              <a:t> </a:t>
            </a:r>
            <a:r>
              <a:rPr lang="en-US" sz="2000" dirty="0">
                <a:solidFill>
                  <a:prstClr val="black"/>
                </a:solidFill>
                <a:latin typeface="Times New Roman"/>
                <a:cs typeface="Times New Roman"/>
              </a:rPr>
              <a:t>ha</a:t>
            </a:r>
            <a:r>
              <a:rPr lang="en-US" sz="2000" spc="5" dirty="0">
                <a:solidFill>
                  <a:prstClr val="black"/>
                </a:solidFill>
                <a:latin typeface="Times New Roman"/>
                <a:cs typeface="Times New Roman"/>
              </a:rPr>
              <a:t>v</a:t>
            </a:r>
            <a:r>
              <a:rPr lang="en-US" sz="2000" dirty="0">
                <a:solidFill>
                  <a:prstClr val="black"/>
                </a:solidFill>
                <a:latin typeface="Times New Roman"/>
                <a:cs typeface="Times New Roman"/>
              </a:rPr>
              <a:t>e</a:t>
            </a:r>
            <a:r>
              <a:rPr lang="en-US" sz="2000" spc="-15" dirty="0">
                <a:solidFill>
                  <a:prstClr val="black"/>
                </a:solidFill>
                <a:latin typeface="Times New Roman"/>
                <a:cs typeface="Times New Roman"/>
              </a:rPr>
              <a:t> </a:t>
            </a:r>
            <a:r>
              <a:rPr lang="en-US" sz="2000" dirty="0">
                <a:solidFill>
                  <a:prstClr val="black"/>
                </a:solidFill>
                <a:latin typeface="Times New Roman"/>
                <a:cs typeface="Times New Roman"/>
              </a:rPr>
              <a:t>lost</a:t>
            </a:r>
            <a:r>
              <a:rPr lang="en-US" sz="2000" spc="-25" dirty="0">
                <a:solidFill>
                  <a:prstClr val="black"/>
                </a:solidFill>
                <a:latin typeface="Times New Roman"/>
                <a:cs typeface="Times New Roman"/>
              </a:rPr>
              <a:t> </a:t>
            </a:r>
            <a:r>
              <a:rPr lang="en-US" sz="2000" spc="-10" dirty="0">
                <a:solidFill>
                  <a:prstClr val="black"/>
                </a:solidFill>
                <a:latin typeface="Times New Roman"/>
                <a:cs typeface="Times New Roman"/>
              </a:rPr>
              <a:t>L</a:t>
            </a:r>
            <a:r>
              <a:rPr lang="en-US" sz="2000" dirty="0">
                <a:solidFill>
                  <a:prstClr val="black"/>
                </a:solidFill>
                <a:latin typeface="Times New Roman"/>
                <a:cs typeface="Times New Roman"/>
              </a:rPr>
              <a:t>PV</a:t>
            </a:r>
            <a:r>
              <a:rPr lang="en-US" sz="2000" spc="-30" dirty="0">
                <a:solidFill>
                  <a:prstClr val="black"/>
                </a:solidFill>
                <a:latin typeface="Times New Roman"/>
                <a:cs typeface="Times New Roman"/>
              </a:rPr>
              <a:t> </a:t>
            </a:r>
            <a:r>
              <a:rPr lang="en-US" sz="2000" dirty="0">
                <a:solidFill>
                  <a:prstClr val="black"/>
                </a:solidFill>
                <a:latin typeface="Times New Roman"/>
                <a:cs typeface="Times New Roman"/>
              </a:rPr>
              <a:t>and</a:t>
            </a:r>
            <a:r>
              <a:rPr lang="en-US" sz="2000" spc="-10" dirty="0">
                <a:solidFill>
                  <a:prstClr val="black"/>
                </a:solidFill>
                <a:latin typeface="Times New Roman"/>
                <a:cs typeface="Times New Roman"/>
              </a:rPr>
              <a:t> L</a:t>
            </a:r>
            <a:r>
              <a:rPr lang="en-US" sz="2000" dirty="0">
                <a:solidFill>
                  <a:prstClr val="black"/>
                </a:solidFill>
                <a:latin typeface="Times New Roman"/>
                <a:cs typeface="Times New Roman"/>
              </a:rPr>
              <a:t>P</a:t>
            </a:r>
            <a:r>
              <a:rPr lang="en-US" sz="2000" spc="-10" dirty="0">
                <a:solidFill>
                  <a:prstClr val="black"/>
                </a:solidFill>
                <a:latin typeface="Times New Roman"/>
                <a:cs typeface="Times New Roman"/>
              </a:rPr>
              <a:t>V</a:t>
            </a:r>
            <a:r>
              <a:rPr lang="en-US" sz="2000" dirty="0">
                <a:solidFill>
                  <a:prstClr val="black"/>
                </a:solidFill>
                <a:latin typeface="Times New Roman"/>
                <a:cs typeface="Times New Roman"/>
              </a:rPr>
              <a:t>200</a:t>
            </a:r>
            <a:r>
              <a:rPr lang="en-US" sz="2000" spc="-25" dirty="0">
                <a:solidFill>
                  <a:prstClr val="black"/>
                </a:solidFill>
                <a:latin typeface="Times New Roman"/>
                <a:cs typeface="Times New Roman"/>
              </a:rPr>
              <a:t> </a:t>
            </a:r>
            <a:r>
              <a:rPr lang="en-US" sz="2000" dirty="0">
                <a:solidFill>
                  <a:prstClr val="black"/>
                </a:solidFill>
                <a:latin typeface="Times New Roman"/>
                <a:cs typeface="Times New Roman"/>
              </a:rPr>
              <a:t>Ser</a:t>
            </a:r>
            <a:r>
              <a:rPr lang="en-US" sz="2000" spc="5" dirty="0">
                <a:solidFill>
                  <a:prstClr val="black"/>
                </a:solidFill>
                <a:latin typeface="Times New Roman"/>
                <a:cs typeface="Times New Roman"/>
              </a:rPr>
              <a:t>v</a:t>
            </a:r>
            <a:r>
              <a:rPr lang="en-US" sz="2000" dirty="0">
                <a:solidFill>
                  <a:prstClr val="black"/>
                </a:solidFill>
                <a:latin typeface="Times New Roman"/>
                <a:cs typeface="Times New Roman"/>
              </a:rPr>
              <a:t>ice.</a:t>
            </a:r>
            <a:r>
              <a:rPr lang="en-US" sz="2000" dirty="0" smtClean="0">
                <a:solidFill>
                  <a:prstClr val="black"/>
                </a:solidFill>
                <a:latin typeface="Times New Roman"/>
                <a:cs typeface="Times New Roman"/>
              </a:rPr>
              <a:t>” </a:t>
            </a:r>
            <a:r>
              <a:rPr lang="en-US" sz="2000" b="1" dirty="0" smtClean="0">
                <a:solidFill>
                  <a:prstClr val="black"/>
                </a:solidFill>
                <a:latin typeface="Times New Roman"/>
                <a:cs typeface="Times New Roman"/>
              </a:rPr>
              <a:t>FAA</a:t>
            </a:r>
            <a:endParaRPr lang="en-US" sz="2000" b="1" dirty="0">
              <a:solidFill>
                <a:prstClr val="black"/>
              </a:solidFill>
              <a:latin typeface="Times New Roman"/>
              <a:cs typeface="Times New Roman"/>
            </a:endParaRPr>
          </a:p>
        </p:txBody>
      </p:sp>
      <p:pic>
        <p:nvPicPr>
          <p:cNvPr id="6" name="Picture 2" descr="C:\Users\iazeem\Documents\RESEARCH\IDA\2014058\Lambert_Figure12.e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3048000"/>
            <a:ext cx="4699000" cy="331518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105400" y="2590800"/>
            <a:ext cx="3219063" cy="461665"/>
          </a:xfrm>
          <a:prstGeom prst="rect">
            <a:avLst/>
          </a:prstGeom>
          <a:noFill/>
        </p:spPr>
        <p:txBody>
          <a:bodyPr wrap="none" rtlCol="0">
            <a:spAutoFit/>
          </a:bodyPr>
          <a:lstStyle/>
          <a:p>
            <a:r>
              <a:rPr lang="en-US" sz="2400" b="1" i="1" dirty="0" smtClean="0">
                <a:solidFill>
                  <a:prstClr val="black"/>
                </a:solidFill>
                <a:latin typeface="Calibri"/>
              </a:rPr>
              <a:t>Moderate </a:t>
            </a:r>
            <a:r>
              <a:rPr lang="en-US" sz="2400" b="1" i="1" dirty="0" err="1" smtClean="0">
                <a:solidFill>
                  <a:prstClr val="black"/>
                </a:solidFill>
                <a:latin typeface="Calibri"/>
              </a:rPr>
              <a:t>Kp</a:t>
            </a:r>
            <a:r>
              <a:rPr lang="en-US" sz="2400" b="1" i="1" dirty="0" smtClean="0">
                <a:solidFill>
                  <a:prstClr val="black"/>
                </a:solidFill>
                <a:latin typeface="Calibri"/>
              </a:rPr>
              <a:t> = 6 Storm</a:t>
            </a:r>
            <a:endParaRPr lang="en-US" sz="2400" b="1" i="1" dirty="0">
              <a:solidFill>
                <a:prstClr val="black"/>
              </a:solidFill>
              <a:latin typeface="Calibri"/>
            </a:endParaRPr>
          </a:p>
        </p:txBody>
      </p:sp>
    </p:spTree>
    <p:extLst>
      <p:ext uri="{BB962C8B-B14F-4D97-AF65-F5344CB8AC3E}">
        <p14:creationId xmlns:p14="http://schemas.microsoft.com/office/powerpoint/2010/main" val="4289000368"/>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7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100" y="1143000"/>
            <a:ext cx="5257801" cy="533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76200" y="1059359"/>
            <a:ext cx="4191000" cy="769441"/>
          </a:xfrm>
          <a:prstGeom prst="rect">
            <a:avLst/>
          </a:prstGeom>
          <a:solidFill>
            <a:schemeClr val="bg1"/>
          </a:solidFill>
        </p:spPr>
        <p:txBody>
          <a:bodyPr wrap="square">
            <a:spAutoFit/>
          </a:bodyPr>
          <a:lstStyle/>
          <a:p>
            <a:endParaRPr lang="en-US" sz="2000" b="1" dirty="0" smtClean="0">
              <a:solidFill>
                <a:srgbClr val="FF0000"/>
              </a:solidFill>
            </a:endParaRPr>
          </a:p>
          <a:p>
            <a:pPr algn="ctr"/>
            <a:r>
              <a:rPr lang="en-US" sz="2400" b="1" dirty="0" smtClean="0">
                <a:solidFill>
                  <a:srgbClr val="FF0000"/>
                </a:solidFill>
              </a:rPr>
              <a:t>Quiet Conditions</a:t>
            </a:r>
            <a:r>
              <a:rPr lang="en-US" dirty="0" smtClean="0"/>
              <a:t>	</a:t>
            </a:r>
            <a:endParaRPr lang="en-US" dirty="0"/>
          </a:p>
        </p:txBody>
      </p:sp>
      <p:sp>
        <p:nvSpPr>
          <p:cNvPr id="13" name="Rectangle 12"/>
          <p:cNvSpPr/>
          <p:nvPr/>
        </p:nvSpPr>
        <p:spPr>
          <a:xfrm>
            <a:off x="38100" y="5445125"/>
            <a:ext cx="4495800" cy="1200329"/>
          </a:xfrm>
          <a:prstGeom prst="rect">
            <a:avLst/>
          </a:prstGeom>
          <a:solidFill>
            <a:schemeClr val="bg1"/>
          </a:solidFill>
        </p:spPr>
        <p:txBody>
          <a:bodyPr wrap="square">
            <a:spAutoFit/>
          </a:bodyPr>
          <a:lstStyle/>
          <a:p>
            <a:endParaRPr lang="en-US" dirty="0" smtClean="0"/>
          </a:p>
          <a:p>
            <a:endParaRPr lang="en-US" dirty="0"/>
          </a:p>
          <a:p>
            <a:endParaRPr lang="en-US" dirty="0" smtClean="0"/>
          </a:p>
          <a:p>
            <a:endParaRPr lang="en-US" dirty="0"/>
          </a:p>
        </p:txBody>
      </p:sp>
      <p:pic>
        <p:nvPicPr>
          <p:cNvPr id="6" name="Picture 7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86200" y="1146175"/>
            <a:ext cx="5257800" cy="533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4572000" y="1066800"/>
            <a:ext cx="3505200" cy="830997"/>
          </a:xfrm>
          <a:prstGeom prst="rect">
            <a:avLst/>
          </a:prstGeom>
          <a:solidFill>
            <a:srgbClr val="FFFFFF"/>
          </a:solidFill>
        </p:spPr>
        <p:txBody>
          <a:bodyPr wrap="square">
            <a:spAutoFit/>
          </a:bodyPr>
          <a:lstStyle/>
          <a:p>
            <a:pPr algn="ctr"/>
            <a:endParaRPr lang="en-US" sz="2400" b="1" dirty="0" smtClean="0">
              <a:solidFill>
                <a:srgbClr val="FF0000"/>
              </a:solidFill>
            </a:endParaRPr>
          </a:p>
          <a:p>
            <a:pPr algn="ctr"/>
            <a:r>
              <a:rPr lang="en-US" sz="2400" b="1" dirty="0" smtClean="0">
                <a:solidFill>
                  <a:srgbClr val="FF0000"/>
                </a:solidFill>
              </a:rPr>
              <a:t>Active Conditions</a:t>
            </a:r>
            <a:endParaRPr lang="en-US" sz="2000" b="1" dirty="0">
              <a:solidFill>
                <a:srgbClr val="FF0000"/>
              </a:solidFill>
            </a:endParaRPr>
          </a:p>
        </p:txBody>
      </p:sp>
      <p:sp>
        <p:nvSpPr>
          <p:cNvPr id="15" name="Rectangle 14"/>
          <p:cNvSpPr/>
          <p:nvPr/>
        </p:nvSpPr>
        <p:spPr>
          <a:xfrm>
            <a:off x="3886200" y="5429071"/>
            <a:ext cx="4495800" cy="1200329"/>
          </a:xfrm>
          <a:prstGeom prst="rect">
            <a:avLst/>
          </a:prstGeom>
          <a:solidFill>
            <a:schemeClr val="bg1"/>
          </a:solidFill>
        </p:spPr>
        <p:txBody>
          <a:bodyPr wrap="square">
            <a:spAutoFit/>
          </a:bodyPr>
          <a:lstStyle/>
          <a:p>
            <a:endParaRPr lang="en-US" dirty="0" smtClean="0"/>
          </a:p>
          <a:p>
            <a:endParaRPr lang="en-US" dirty="0"/>
          </a:p>
          <a:p>
            <a:endParaRPr lang="en-US" dirty="0" smtClean="0"/>
          </a:p>
          <a:p>
            <a:endParaRPr lang="en-US" dirty="0"/>
          </a:p>
        </p:txBody>
      </p:sp>
      <p:sp>
        <p:nvSpPr>
          <p:cNvPr id="16" name="Rectangle 15"/>
          <p:cNvSpPr/>
          <p:nvPr/>
        </p:nvSpPr>
        <p:spPr>
          <a:xfrm>
            <a:off x="3505200" y="1828800"/>
            <a:ext cx="1295400" cy="4247317"/>
          </a:xfrm>
          <a:prstGeom prst="rect">
            <a:avLst/>
          </a:prstGeom>
          <a:solidFill>
            <a:schemeClr val="bg1"/>
          </a:solidFill>
        </p:spPr>
        <p:txBody>
          <a:bodyPr wrap="square">
            <a:spAutoFit/>
          </a:bodyPr>
          <a:lstStyle/>
          <a:p>
            <a:endParaRPr lang="en-US" dirty="0" smtClean="0"/>
          </a:p>
          <a:p>
            <a:endParaRPr lang="en-US" dirty="0"/>
          </a:p>
          <a:p>
            <a:endParaRPr lang="en-US" dirty="0" smtClean="0"/>
          </a:p>
          <a:p>
            <a:r>
              <a:rPr lang="en-US" dirty="0" smtClean="0"/>
              <a:t> </a:t>
            </a:r>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p:txBody>
      </p:sp>
      <p:sp>
        <p:nvSpPr>
          <p:cNvPr id="11" name="Title 1"/>
          <p:cNvSpPr>
            <a:spLocks noGrp="1"/>
          </p:cNvSpPr>
          <p:nvPr>
            <p:ph type="title"/>
          </p:nvPr>
        </p:nvSpPr>
        <p:spPr>
          <a:xfrm>
            <a:off x="152400" y="152400"/>
            <a:ext cx="8229600" cy="762000"/>
          </a:xfrm>
        </p:spPr>
        <p:txBody>
          <a:bodyPr>
            <a:normAutofit fontScale="90000"/>
          </a:bodyPr>
          <a:lstStyle/>
          <a:p>
            <a:r>
              <a:rPr lang="en-US" sz="3600" dirty="0" smtClean="0">
                <a:solidFill>
                  <a:srgbClr val="0000FF"/>
                </a:solidFill>
              </a:rPr>
              <a:t/>
            </a:r>
            <a:br>
              <a:rPr lang="en-US" sz="3600" dirty="0" smtClean="0">
                <a:solidFill>
                  <a:srgbClr val="0000FF"/>
                </a:solidFill>
              </a:rPr>
            </a:br>
            <a:endParaRPr lang="en-US" sz="2800" dirty="0">
              <a:solidFill>
                <a:schemeClr val="bg1"/>
              </a:solidFill>
            </a:endParaRPr>
          </a:p>
        </p:txBody>
      </p:sp>
      <p:grpSp>
        <p:nvGrpSpPr>
          <p:cNvPr id="12" name="Group 36"/>
          <p:cNvGrpSpPr/>
          <p:nvPr/>
        </p:nvGrpSpPr>
        <p:grpSpPr>
          <a:xfrm>
            <a:off x="6324600" y="5562599"/>
            <a:ext cx="2047206" cy="1295401"/>
            <a:chOff x="3435788" y="4216967"/>
            <a:chExt cx="3876006" cy="2895908"/>
          </a:xfrm>
        </p:grpSpPr>
        <p:pic>
          <p:nvPicPr>
            <p:cNvPr id="14" name="Picture 4" descr="C:\Users\mpilinski\Desktop\WORK\PROPOSALS\2012\DIME_SBIR_2012\alaska_sigphi_current.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35788" y="4216967"/>
              <a:ext cx="2729612" cy="2183688"/>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2" descr="E:\areynolds\CASES\CASES_Pictures\jpg\best\touchup and background removal\DSC_2313.JPG"/>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10606" b="90693" l="2343" r="97164"/>
                      </a14:imgEffect>
                    </a14:imgLayer>
                  </a14:imgProps>
                </a:ext>
                <a:ext uri="{28A0092B-C50C-407E-A947-70E740481C1C}">
                  <a14:useLocalDpi xmlns:a14="http://schemas.microsoft.com/office/drawing/2010/main" val="0"/>
                </a:ext>
              </a:extLst>
            </a:blip>
            <a:srcRect t="8920"/>
            <a:stretch/>
          </p:blipFill>
          <p:spPr bwMode="auto">
            <a:xfrm>
              <a:off x="3939115" y="5363904"/>
              <a:ext cx="3372679" cy="1748971"/>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TextBox 1"/>
          <p:cNvSpPr txBox="1"/>
          <p:nvPr/>
        </p:nvSpPr>
        <p:spPr>
          <a:xfrm>
            <a:off x="152400" y="152400"/>
            <a:ext cx="5186085" cy="523220"/>
          </a:xfrm>
          <a:prstGeom prst="rect">
            <a:avLst/>
          </a:prstGeom>
          <a:noFill/>
        </p:spPr>
        <p:txBody>
          <a:bodyPr wrap="none" rtlCol="0">
            <a:spAutoFit/>
          </a:bodyPr>
          <a:lstStyle/>
          <a:p>
            <a:r>
              <a:rPr lang="en-US" sz="2800" dirty="0" smtClean="0">
                <a:solidFill>
                  <a:schemeClr val="bg1"/>
                </a:solidFill>
              </a:rPr>
              <a:t>Real Time Alaska Scintillation Data</a:t>
            </a:r>
            <a:endParaRPr lang="en-US" sz="2800" dirty="0">
              <a:solidFill>
                <a:schemeClr val="bg1"/>
              </a:solidFill>
            </a:endParaRPr>
          </a:p>
        </p:txBody>
      </p:sp>
    </p:spTree>
    <p:extLst>
      <p:ext uri="{BB962C8B-B14F-4D97-AF65-F5344CB8AC3E}">
        <p14:creationId xmlns:p14="http://schemas.microsoft.com/office/powerpoint/2010/main" val="3099210469"/>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17400"/>
            <a:ext cx="5227562" cy="547838"/>
          </a:xfrm>
        </p:spPr>
        <p:txBody>
          <a:bodyPr>
            <a:normAutofit fontScale="90000"/>
          </a:bodyPr>
          <a:lstStyle/>
          <a:p>
            <a:r>
              <a:rPr lang="en-US" dirty="0" smtClean="0">
                <a:solidFill>
                  <a:srgbClr val="FFFFFF"/>
                </a:solidFill>
              </a:rPr>
              <a:t>Solar Flare Radio Burst</a:t>
            </a:r>
            <a:endParaRPr lang="en-US" dirty="0">
              <a:solidFill>
                <a:srgbClr val="FFFFFF"/>
              </a:solidFill>
            </a:endParaRPr>
          </a:p>
        </p:txBody>
      </p:sp>
      <p:pic>
        <p:nvPicPr>
          <p:cNvPr id="7" name="Content Placeholder 6"/>
          <p:cNvPicPr>
            <a:picLocks noGrp="1" noChangeAspect="1"/>
          </p:cNvPicPr>
          <p:nvPr>
            <p:ph idx="1"/>
          </p:nvPr>
        </p:nvPicPr>
        <p:blipFill>
          <a:blip r:embed="rId2"/>
          <a:srcRect t="13951" b="13951"/>
          <a:stretch>
            <a:fillRect/>
          </a:stretch>
        </p:blipFill>
        <p:spPr>
          <a:xfrm>
            <a:off x="2013163" y="1144309"/>
            <a:ext cx="7369313" cy="4052838"/>
          </a:xfrm>
        </p:spPr>
      </p:pic>
      <p:pic>
        <p:nvPicPr>
          <p:cNvPr id="8" name="Picture 7"/>
          <p:cNvPicPr>
            <a:picLocks noChangeAspect="1"/>
          </p:cNvPicPr>
          <p:nvPr/>
        </p:nvPicPr>
        <p:blipFill>
          <a:blip r:embed="rId3"/>
          <a:stretch>
            <a:fillRect/>
          </a:stretch>
        </p:blipFill>
        <p:spPr>
          <a:xfrm>
            <a:off x="199901" y="964176"/>
            <a:ext cx="1722068" cy="1626398"/>
          </a:xfrm>
          <a:prstGeom prst="rect">
            <a:avLst/>
          </a:prstGeom>
        </p:spPr>
      </p:pic>
      <p:pic>
        <p:nvPicPr>
          <p:cNvPr id="10" name="Picture 9"/>
          <p:cNvPicPr>
            <a:picLocks noChangeAspect="1"/>
          </p:cNvPicPr>
          <p:nvPr/>
        </p:nvPicPr>
        <p:blipFill>
          <a:blip r:embed="rId4"/>
          <a:stretch>
            <a:fillRect/>
          </a:stretch>
        </p:blipFill>
        <p:spPr>
          <a:xfrm>
            <a:off x="199901" y="4139341"/>
            <a:ext cx="2496441" cy="2483493"/>
          </a:xfrm>
          <a:prstGeom prst="rect">
            <a:avLst/>
          </a:prstGeom>
        </p:spPr>
      </p:pic>
    </p:spTree>
    <p:extLst>
      <p:ext uri="{BB962C8B-B14F-4D97-AF65-F5344CB8AC3E}">
        <p14:creationId xmlns:p14="http://schemas.microsoft.com/office/powerpoint/2010/main" val="2967844825"/>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15" name="Picture 2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3100" y="5346700"/>
            <a:ext cx="11430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pic>
        <p:nvPicPr>
          <p:cNvPr id="8218" name="Picture 26" descr="Burst_lightcurve-(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0525" y="3981450"/>
            <a:ext cx="3673475" cy="2876550"/>
          </a:xfrm>
          <a:prstGeom prst="rect">
            <a:avLst/>
          </a:prstGeom>
          <a:noFill/>
          <a:extLst>
            <a:ext uri="{909E8E84-426E-40dd-AFC4-6F175D3DCCD1}">
              <a14:hiddenFill xmlns:a14="http://schemas.microsoft.com/office/drawing/2010/main">
                <a:solidFill>
                  <a:srgbClr val="FFFFFF"/>
                </a:solidFill>
              </a14:hiddenFill>
            </a:ext>
          </a:extLst>
        </p:spPr>
      </p:pic>
      <p:sp>
        <p:nvSpPr>
          <p:cNvPr id="8194" name="Rectangle 2"/>
          <p:cNvSpPr>
            <a:spLocks noGrp="1" noChangeArrowheads="1"/>
          </p:cNvSpPr>
          <p:nvPr>
            <p:ph type="title"/>
          </p:nvPr>
        </p:nvSpPr>
        <p:spPr>
          <a:xfrm>
            <a:off x="635000" y="0"/>
            <a:ext cx="8229600" cy="1143000"/>
          </a:xfrm>
        </p:spPr>
        <p:txBody>
          <a:bodyPr/>
          <a:lstStyle/>
          <a:p>
            <a:r>
              <a:rPr lang="en-US" sz="3200"/>
              <a:t>Record Radio Burst </a:t>
            </a:r>
            <a:br>
              <a:rPr lang="en-US" sz="3200"/>
            </a:br>
            <a:r>
              <a:rPr lang="en-US" sz="3200"/>
              <a:t>During Solar Minimum</a:t>
            </a:r>
          </a:p>
        </p:txBody>
      </p:sp>
      <p:pic>
        <p:nvPicPr>
          <p:cNvPr id="8207" name="Picture 15" descr="Solar_Cycle"/>
          <p:cNvPicPr>
            <a:picLocks noChangeAspect="1" noChangeArrowheads="1"/>
          </p:cNvPicPr>
          <p:nvPr/>
        </p:nvPicPr>
        <p:blipFill>
          <a:blip r:embed="rId4">
            <a:extLst>
              <a:ext uri="{28A0092B-C50C-407E-A947-70E740481C1C}">
                <a14:useLocalDpi xmlns:a14="http://schemas.microsoft.com/office/drawing/2010/main" val="0"/>
              </a:ext>
            </a:extLst>
          </a:blip>
          <a:srcRect l="1315" t="7043" r="9210" b="4915"/>
          <a:stretch>
            <a:fillRect/>
          </a:stretch>
        </p:blipFill>
        <p:spPr bwMode="auto">
          <a:xfrm>
            <a:off x="469900" y="1041400"/>
            <a:ext cx="7827963" cy="2876550"/>
          </a:xfrm>
          <a:prstGeom prst="rect">
            <a:avLst/>
          </a:prstGeom>
          <a:noFill/>
          <a:extLst>
            <a:ext uri="{909E8E84-426E-40dd-AFC4-6F175D3DCCD1}">
              <a14:hiddenFill xmlns:a14="http://schemas.microsoft.com/office/drawing/2010/main">
                <a:solidFill>
                  <a:srgbClr val="FFFFFF"/>
                </a:solidFill>
              </a14:hiddenFill>
            </a:ext>
          </a:extLst>
        </p:spPr>
      </p:pic>
      <p:sp>
        <p:nvSpPr>
          <p:cNvPr id="8211" name="Text Box 19"/>
          <p:cNvSpPr txBox="1">
            <a:spLocks noChangeArrowheads="1"/>
          </p:cNvSpPr>
          <p:nvPr/>
        </p:nvSpPr>
        <p:spPr bwMode="auto">
          <a:xfrm>
            <a:off x="6569075" y="2941638"/>
            <a:ext cx="69215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fontAlgn="base">
              <a:spcBef>
                <a:spcPct val="0"/>
              </a:spcBef>
              <a:spcAft>
                <a:spcPct val="0"/>
              </a:spcAft>
            </a:pPr>
            <a:r>
              <a:rPr lang="en-US" sz="1000" smtClean="0">
                <a:solidFill>
                  <a:srgbClr val="000000"/>
                </a:solidFill>
                <a:latin typeface="Arial" charset="0"/>
                <a:ea typeface="ＭＳ Ｐゴシック" charset="0"/>
              </a:rPr>
              <a:t>repeat of </a:t>
            </a:r>
          </a:p>
          <a:p>
            <a:pPr algn="ctr" fontAlgn="base">
              <a:spcBef>
                <a:spcPct val="0"/>
              </a:spcBef>
              <a:spcAft>
                <a:spcPct val="0"/>
              </a:spcAft>
            </a:pPr>
            <a:r>
              <a:rPr lang="en-US" sz="1000" smtClean="0">
                <a:solidFill>
                  <a:srgbClr val="000000"/>
                </a:solidFill>
                <a:latin typeface="Arial" charset="0"/>
                <a:ea typeface="ＭＳ Ｐゴシック" charset="0"/>
              </a:rPr>
              <a:t>previous </a:t>
            </a:r>
          </a:p>
          <a:p>
            <a:pPr algn="ctr" fontAlgn="base">
              <a:spcBef>
                <a:spcPct val="0"/>
              </a:spcBef>
              <a:spcAft>
                <a:spcPct val="0"/>
              </a:spcAft>
            </a:pPr>
            <a:r>
              <a:rPr lang="en-US" sz="1000" smtClean="0">
                <a:solidFill>
                  <a:srgbClr val="000000"/>
                </a:solidFill>
                <a:latin typeface="Arial" charset="0"/>
                <a:ea typeface="ＭＳ Ｐゴシック" charset="0"/>
              </a:rPr>
              <a:t>cycle</a:t>
            </a:r>
          </a:p>
        </p:txBody>
      </p:sp>
      <p:pic>
        <p:nvPicPr>
          <p:cNvPr id="8212" name="Picture 20" descr="Palmer_image"/>
          <p:cNvPicPr>
            <a:picLocks noChangeAspect="1" noChangeArrowheads="1"/>
          </p:cNvPicPr>
          <p:nvPr/>
        </p:nvPicPr>
        <p:blipFill>
          <a:blip r:embed="rId5">
            <a:extLst>
              <a:ext uri="{28A0092B-C50C-407E-A947-70E740481C1C}">
                <a14:useLocalDpi xmlns:a14="http://schemas.microsoft.com/office/drawing/2010/main" val="0"/>
              </a:ext>
            </a:extLst>
          </a:blip>
          <a:srcRect t="13388" b="23338"/>
          <a:stretch>
            <a:fillRect/>
          </a:stretch>
        </p:blipFill>
        <p:spPr bwMode="auto">
          <a:xfrm>
            <a:off x="298450" y="3786188"/>
            <a:ext cx="2871788" cy="3071812"/>
          </a:xfrm>
          <a:prstGeom prst="rect">
            <a:avLst/>
          </a:prstGeom>
          <a:noFill/>
          <a:extLst>
            <a:ext uri="{909E8E84-426E-40dd-AFC4-6F175D3DCCD1}">
              <a14:hiddenFill xmlns:a14="http://schemas.microsoft.com/office/drawing/2010/main">
                <a:solidFill>
                  <a:srgbClr val="FFFFFF"/>
                </a:solidFill>
              </a14:hiddenFill>
            </a:ext>
          </a:extLst>
        </p:spPr>
      </p:pic>
      <p:pic>
        <p:nvPicPr>
          <p:cNvPr id="8214" name="Picture 22" descr="Ant7"/>
          <p:cNvPicPr>
            <a:picLocks noChangeAspect="1" noChangeArrowheads="1"/>
          </p:cNvPicPr>
          <p:nvPr/>
        </p:nvPicPr>
        <p:blipFill>
          <a:blip r:embed="rId6">
            <a:extLst>
              <a:ext uri="{28A0092B-C50C-407E-A947-70E740481C1C}">
                <a14:useLocalDpi xmlns:a14="http://schemas.microsoft.com/office/drawing/2010/main" val="0"/>
              </a:ext>
            </a:extLst>
          </a:blip>
          <a:srcRect l="35815" t="18008" b="-1408"/>
          <a:stretch>
            <a:fillRect/>
          </a:stretch>
        </p:blipFill>
        <p:spPr bwMode="auto">
          <a:xfrm>
            <a:off x="4025900" y="5264150"/>
            <a:ext cx="1549400" cy="1504950"/>
          </a:xfrm>
          <a:prstGeom prst="rect">
            <a:avLst/>
          </a:prstGeom>
          <a:noFill/>
          <a:extLst>
            <a:ext uri="{909E8E84-426E-40dd-AFC4-6F175D3DCCD1}">
              <a14:hiddenFill xmlns:a14="http://schemas.microsoft.com/office/drawing/2010/main">
                <a:solidFill>
                  <a:srgbClr val="FFFFFF"/>
                </a:solidFill>
              </a14:hiddenFill>
            </a:ext>
          </a:extLst>
        </p:spPr>
      </p:pic>
      <p:sp>
        <p:nvSpPr>
          <p:cNvPr id="8216" name="Text Box 24"/>
          <p:cNvSpPr txBox="1">
            <a:spLocks noChangeArrowheads="1"/>
          </p:cNvSpPr>
          <p:nvPr/>
        </p:nvSpPr>
        <p:spPr bwMode="auto">
          <a:xfrm>
            <a:off x="301625" y="6562725"/>
            <a:ext cx="21844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fontAlgn="base">
              <a:spcBef>
                <a:spcPct val="0"/>
              </a:spcBef>
              <a:spcAft>
                <a:spcPct val="0"/>
              </a:spcAft>
            </a:pPr>
            <a:r>
              <a:rPr lang="en-US" sz="1600" smtClean="0">
                <a:solidFill>
                  <a:srgbClr val="FFFFFF"/>
                </a:solidFill>
                <a:latin typeface="Arial" charset="0"/>
                <a:ea typeface="ＭＳ Ｐゴシック" charset="0"/>
              </a:rPr>
              <a:t>Photo by Gary Palmer</a:t>
            </a:r>
          </a:p>
        </p:txBody>
      </p:sp>
      <p:sp>
        <p:nvSpPr>
          <p:cNvPr id="8219" name="Text Box 27"/>
          <p:cNvSpPr txBox="1">
            <a:spLocks noChangeArrowheads="1"/>
          </p:cNvSpPr>
          <p:nvPr/>
        </p:nvSpPr>
        <p:spPr bwMode="auto">
          <a:xfrm>
            <a:off x="6194425" y="4735513"/>
            <a:ext cx="20510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fontAlgn="base">
              <a:spcBef>
                <a:spcPct val="0"/>
              </a:spcBef>
              <a:spcAft>
                <a:spcPct val="0"/>
              </a:spcAft>
            </a:pPr>
            <a:r>
              <a:rPr lang="en-US" smtClean="0">
                <a:solidFill>
                  <a:srgbClr val="000000"/>
                </a:solidFill>
                <a:latin typeface="Arial" charset="0"/>
                <a:ea typeface="ＭＳ Ｐゴシック" charset="0"/>
              </a:rPr>
              <a:t>Radio noise level</a:t>
            </a:r>
          </a:p>
          <a:p>
            <a:pPr algn="ctr" fontAlgn="base">
              <a:spcBef>
                <a:spcPct val="0"/>
              </a:spcBef>
              <a:spcAft>
                <a:spcPct val="0"/>
              </a:spcAft>
            </a:pPr>
            <a:r>
              <a:rPr lang="en-US" smtClean="0">
                <a:solidFill>
                  <a:srgbClr val="000000"/>
                </a:solidFill>
                <a:latin typeface="Arial" charset="0"/>
                <a:ea typeface="ＭＳ Ｐゴシック" charset="0"/>
              </a:rPr>
              <a:t>on GPS frequency</a:t>
            </a:r>
          </a:p>
        </p:txBody>
      </p:sp>
      <p:pic>
        <p:nvPicPr>
          <p:cNvPr id="8220" name="Picture 2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2152650" cy="952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pic>
        <p:nvPicPr>
          <p:cNvPr id="8225" name="Picture 3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10450" y="0"/>
            <a:ext cx="933450" cy="93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8226" name="Text Box 34"/>
          <p:cNvSpPr txBox="1">
            <a:spLocks noChangeArrowheads="1"/>
          </p:cNvSpPr>
          <p:nvPr/>
        </p:nvSpPr>
        <p:spPr bwMode="auto">
          <a:xfrm>
            <a:off x="4029075" y="4583113"/>
            <a:ext cx="1581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fontAlgn="base">
              <a:spcBef>
                <a:spcPct val="0"/>
              </a:spcBef>
              <a:spcAft>
                <a:spcPct val="0"/>
              </a:spcAft>
            </a:pPr>
            <a:r>
              <a:rPr lang="en-US" smtClean="0">
                <a:solidFill>
                  <a:srgbClr val="000000"/>
                </a:solidFill>
                <a:latin typeface="Arial" charset="0"/>
                <a:ea typeface="ＭＳ Ｐゴシック" charset="0"/>
              </a:rPr>
              <a:t>Owens Valley</a:t>
            </a:r>
          </a:p>
          <a:p>
            <a:pPr algn="ctr" fontAlgn="base">
              <a:spcBef>
                <a:spcPct val="0"/>
              </a:spcBef>
              <a:spcAft>
                <a:spcPct val="0"/>
              </a:spcAft>
            </a:pPr>
            <a:r>
              <a:rPr lang="en-US" smtClean="0">
                <a:solidFill>
                  <a:srgbClr val="000000"/>
                </a:solidFill>
                <a:latin typeface="Arial" charset="0"/>
                <a:ea typeface="ＭＳ Ｐゴシック" charset="0"/>
              </a:rPr>
              <a:t>Solar Array</a:t>
            </a:r>
          </a:p>
        </p:txBody>
      </p:sp>
      <p:pic>
        <p:nvPicPr>
          <p:cNvPr id="8227" name="Picture 35" descr="nasa_logo(220x22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69300" y="139700"/>
            <a:ext cx="762000" cy="638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7739379"/>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5" name="Title 1"/>
          <p:cNvSpPr txBox="1">
            <a:spLocks/>
          </p:cNvSpPr>
          <p:nvPr/>
        </p:nvSpPr>
        <p:spPr bwMode="auto">
          <a:xfrm>
            <a:off x="76200" y="-152400"/>
            <a:ext cx="6629400" cy="838201"/>
          </a:xfrm>
          <a:prstGeom prst="rect">
            <a:avLst/>
          </a:prstGeom>
          <a:noFill/>
          <a:ln w="12700">
            <a:noFill/>
            <a:miter lim="800000"/>
            <a:headEnd/>
            <a:tailEnd/>
          </a:ln>
        </p:spPr>
        <p:txBody>
          <a:bodyPr vert="horz" wrap="square" lIns="90487" tIns="44450" rIns="90487" bIns="44450" numCol="1" anchor="b" anchorCtr="0" compatLnSpc="1">
            <a:prstTxWarp prst="textNoShape">
              <a:avLst/>
            </a:prstTxWarp>
          </a:bodyPr>
          <a:lstStyle/>
          <a:p>
            <a:pPr eaLnBrk="0" fontAlgn="base" hangingPunct="0">
              <a:spcBef>
                <a:spcPct val="0"/>
              </a:spcBef>
              <a:spcAft>
                <a:spcPct val="0"/>
              </a:spcAft>
            </a:pPr>
            <a:r>
              <a:rPr lang="en-US" sz="2800" b="1" dirty="0" smtClean="0">
                <a:solidFill>
                  <a:prstClr val="white"/>
                </a:solidFill>
                <a:latin typeface="Open Sans"/>
                <a:cs typeface="Calibri" pitchFamily="34" charset="0"/>
              </a:rPr>
              <a:t>Powerful Radio Burst on GPS</a:t>
            </a:r>
          </a:p>
        </p:txBody>
      </p:sp>
      <p:pic>
        <p:nvPicPr>
          <p:cNvPr id="7" name="IGSR1.avi">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920428" y="983105"/>
            <a:ext cx="6856809" cy="5143059"/>
          </a:xfrm>
        </p:spPr>
      </p:pic>
    </p:spTree>
    <p:extLst>
      <p:ext uri="{BB962C8B-B14F-4D97-AF65-F5344CB8AC3E}">
        <p14:creationId xmlns:p14="http://schemas.microsoft.com/office/powerpoint/2010/main" val="1694892574"/>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00038" y="177876"/>
            <a:ext cx="8229600" cy="475267"/>
          </a:xfrm>
        </p:spPr>
        <p:txBody>
          <a:bodyPr>
            <a:normAutofit fontScale="90000"/>
          </a:bodyPr>
          <a:lstStyle/>
          <a:p>
            <a:pPr algn="l"/>
            <a:r>
              <a:rPr lang="en-US" dirty="0" smtClean="0">
                <a:solidFill>
                  <a:schemeClr val="bg1"/>
                </a:solidFill>
              </a:rPr>
              <a:t>Sunspot Cycle </a:t>
            </a:r>
            <a:endParaRPr lang="en-US" dirty="0">
              <a:solidFill>
                <a:schemeClr val="bg1"/>
              </a:solidFill>
            </a:endParaRPr>
          </a:p>
        </p:txBody>
      </p:sp>
      <p:pic>
        <p:nvPicPr>
          <p:cNvPr id="4" name="Content Placeholder 3"/>
          <p:cNvPicPr>
            <a:picLocks noGrp="1" noChangeAspect="1"/>
          </p:cNvPicPr>
          <p:nvPr>
            <p:ph idx="1"/>
          </p:nvPr>
        </p:nvPicPr>
        <p:blipFill>
          <a:blip r:embed="rId2"/>
          <a:srcRect t="6363" b="6363"/>
          <a:stretch>
            <a:fillRect/>
          </a:stretch>
        </p:blipFill>
        <p:spPr>
          <a:xfrm>
            <a:off x="8529638" y="6021388"/>
            <a:ext cx="157162" cy="104775"/>
          </a:xfrm>
        </p:spPr>
      </p:pic>
      <p:pic>
        <p:nvPicPr>
          <p:cNvPr id="3" name="Picture 2"/>
          <p:cNvPicPr>
            <a:picLocks noChangeAspect="1"/>
          </p:cNvPicPr>
          <p:nvPr/>
        </p:nvPicPr>
        <p:blipFill>
          <a:blip r:embed="rId3"/>
          <a:stretch>
            <a:fillRect/>
          </a:stretch>
        </p:blipFill>
        <p:spPr>
          <a:xfrm>
            <a:off x="538314" y="753516"/>
            <a:ext cx="7991324" cy="6104484"/>
          </a:xfrm>
          <a:prstGeom prst="rect">
            <a:avLst/>
          </a:prstGeom>
        </p:spPr>
      </p:pic>
    </p:spTree>
    <p:extLst>
      <p:ext uri="{BB962C8B-B14F-4D97-AF65-F5344CB8AC3E}">
        <p14:creationId xmlns:p14="http://schemas.microsoft.com/office/powerpoint/2010/main" val="2575269780"/>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29200" y="1394341"/>
            <a:ext cx="3938492" cy="5166074"/>
          </a:xfrm>
          <a:prstGeom prst="rect">
            <a:avLst/>
          </a:prstGeom>
        </p:spPr>
      </p:pic>
      <p:sp>
        <p:nvSpPr>
          <p:cNvPr id="3" name="TextBox 2"/>
          <p:cNvSpPr txBox="1"/>
          <p:nvPr/>
        </p:nvSpPr>
        <p:spPr>
          <a:xfrm>
            <a:off x="166048" y="1524000"/>
            <a:ext cx="2209799" cy="3170099"/>
          </a:xfrm>
          <a:prstGeom prst="rect">
            <a:avLst/>
          </a:prstGeom>
          <a:noFill/>
          <a:ln>
            <a:solidFill>
              <a:schemeClr val="accent1"/>
            </a:solidFill>
          </a:ln>
        </p:spPr>
        <p:txBody>
          <a:bodyPr wrap="square" rtlCol="0">
            <a:spAutoFit/>
          </a:bodyPr>
          <a:lstStyle/>
          <a:p>
            <a:pPr fontAlgn="base">
              <a:spcBef>
                <a:spcPct val="0"/>
              </a:spcBef>
              <a:spcAft>
                <a:spcPct val="0"/>
              </a:spcAft>
            </a:pPr>
            <a:r>
              <a:rPr lang="en-US" b="1" dirty="0">
                <a:solidFill>
                  <a:srgbClr val="0070C0"/>
                </a:solidFill>
                <a:latin typeface="Arial" charset="0"/>
                <a:cs typeface="Arial" charset="0"/>
                <a:hlinkClick r:id="rId4"/>
              </a:rPr>
              <a:t>Big</a:t>
            </a:r>
            <a:r>
              <a:rPr lang="en-US" dirty="0">
                <a:solidFill>
                  <a:srgbClr val="0070C0"/>
                </a:solidFill>
                <a:latin typeface="Arial" charset="0"/>
                <a:cs typeface="Arial" charset="0"/>
                <a:hlinkClick r:id="rId4"/>
              </a:rPr>
              <a:t> </a:t>
            </a:r>
            <a:r>
              <a:rPr lang="en-US" b="1" dirty="0">
                <a:solidFill>
                  <a:srgbClr val="0070C0"/>
                </a:solidFill>
                <a:latin typeface="Arial" charset="0"/>
                <a:cs typeface="Arial" charset="0"/>
                <a:hlinkClick r:id="rId4"/>
              </a:rPr>
              <a:t>solar storm hitting Earth</a:t>
            </a:r>
            <a:endParaRPr lang="en-US" b="1" dirty="0">
              <a:solidFill>
                <a:srgbClr val="0070C0"/>
              </a:solidFill>
              <a:latin typeface="Arial" charset="0"/>
              <a:cs typeface="Arial" charset="0"/>
            </a:endParaRPr>
          </a:p>
          <a:p>
            <a:pPr fontAlgn="base">
              <a:spcBef>
                <a:spcPct val="0"/>
              </a:spcBef>
              <a:spcAft>
                <a:spcPct val="0"/>
              </a:spcAft>
            </a:pPr>
            <a:r>
              <a:rPr lang="en-US" sz="1600" dirty="0">
                <a:solidFill>
                  <a:prstClr val="black"/>
                </a:solidFill>
                <a:latin typeface="Arial" charset="0"/>
                <a:cs typeface="Arial" charset="0"/>
              </a:rPr>
              <a:t>CNN-Sep 11, 2014</a:t>
            </a:r>
          </a:p>
          <a:p>
            <a:pPr fontAlgn="base">
              <a:spcBef>
                <a:spcPct val="0"/>
              </a:spcBef>
              <a:spcAft>
                <a:spcPct val="0"/>
              </a:spcAft>
            </a:pPr>
            <a:r>
              <a:rPr lang="en-US" sz="1600" dirty="0">
                <a:solidFill>
                  <a:prstClr val="black"/>
                </a:solidFill>
                <a:latin typeface="Arial" charset="0"/>
                <a:cs typeface="Arial" charset="0"/>
              </a:rPr>
              <a:t>Thanks to a relatively strong solar storm, those living in northern parts of the United States had a chance to take in the vivid colors that normally ...</a:t>
            </a:r>
          </a:p>
        </p:txBody>
      </p:sp>
      <p:sp>
        <p:nvSpPr>
          <p:cNvPr id="4" name="TextBox 3"/>
          <p:cNvSpPr txBox="1"/>
          <p:nvPr/>
        </p:nvSpPr>
        <p:spPr>
          <a:xfrm>
            <a:off x="2514600" y="1247499"/>
            <a:ext cx="2357650" cy="3477875"/>
          </a:xfrm>
          <a:prstGeom prst="rect">
            <a:avLst/>
          </a:prstGeom>
          <a:noFill/>
          <a:ln>
            <a:solidFill>
              <a:schemeClr val="accent1"/>
            </a:solidFill>
          </a:ln>
        </p:spPr>
        <p:txBody>
          <a:bodyPr wrap="square" rtlCol="0">
            <a:spAutoFit/>
          </a:bodyPr>
          <a:lstStyle/>
          <a:p>
            <a:pPr fontAlgn="base">
              <a:spcBef>
                <a:spcPct val="0"/>
              </a:spcBef>
              <a:spcAft>
                <a:spcPct val="0"/>
              </a:spcAft>
            </a:pPr>
            <a:r>
              <a:rPr lang="en-US" b="1" dirty="0">
                <a:solidFill>
                  <a:srgbClr val="0070C0"/>
                </a:solidFill>
                <a:latin typeface="Arial" charset="0"/>
                <a:cs typeface="Arial" charset="0"/>
                <a:hlinkClick r:id="rId5"/>
              </a:rPr>
              <a:t>Sun Fires Solar Flare Triggering Blackouts on Earth</a:t>
            </a:r>
            <a:endParaRPr lang="en-US" b="1" dirty="0">
              <a:solidFill>
                <a:srgbClr val="0070C0"/>
              </a:solidFill>
              <a:latin typeface="Arial" charset="0"/>
              <a:cs typeface="Arial" charset="0"/>
            </a:endParaRPr>
          </a:p>
          <a:p>
            <a:pPr fontAlgn="base">
              <a:spcBef>
                <a:spcPct val="0"/>
              </a:spcBef>
              <a:spcAft>
                <a:spcPct val="0"/>
              </a:spcAft>
            </a:pPr>
            <a:r>
              <a:rPr lang="en-US" sz="1600" dirty="0">
                <a:solidFill>
                  <a:prstClr val="black"/>
                </a:solidFill>
                <a:latin typeface="Arial" charset="0"/>
                <a:cs typeface="Arial" charset="0"/>
              </a:rPr>
              <a:t>Guardian Liberty Voice-Dec 24, 2014</a:t>
            </a:r>
          </a:p>
          <a:p>
            <a:pPr fontAlgn="base">
              <a:spcBef>
                <a:spcPct val="0"/>
              </a:spcBef>
              <a:spcAft>
                <a:spcPct val="0"/>
              </a:spcAft>
            </a:pPr>
            <a:r>
              <a:rPr lang="en-US" sz="1600" dirty="0">
                <a:solidFill>
                  <a:prstClr val="black"/>
                </a:solidFill>
                <a:latin typeface="Arial" charset="0"/>
                <a:cs typeface="Arial" charset="0"/>
              </a:rPr>
              <a:t>On Friday, following days of intense solar storms, the Sun fired a massive solar flare, triggering radio blackouts across Earth in Australia and the ...</a:t>
            </a:r>
          </a:p>
        </p:txBody>
      </p:sp>
      <p:sp>
        <p:nvSpPr>
          <p:cNvPr id="5" name="TextBox 4"/>
          <p:cNvSpPr txBox="1"/>
          <p:nvPr/>
        </p:nvSpPr>
        <p:spPr>
          <a:xfrm>
            <a:off x="266700" y="4876800"/>
            <a:ext cx="4495800" cy="1877437"/>
          </a:xfrm>
          <a:prstGeom prst="rect">
            <a:avLst/>
          </a:prstGeom>
          <a:noFill/>
          <a:ln>
            <a:solidFill>
              <a:schemeClr val="accent1"/>
            </a:solidFill>
          </a:ln>
        </p:spPr>
        <p:txBody>
          <a:bodyPr wrap="square" rtlCol="0">
            <a:spAutoFit/>
          </a:bodyPr>
          <a:lstStyle/>
          <a:p>
            <a:pPr fontAlgn="base">
              <a:spcBef>
                <a:spcPct val="0"/>
              </a:spcBef>
              <a:spcAft>
                <a:spcPct val="0"/>
              </a:spcAft>
            </a:pPr>
            <a:r>
              <a:rPr lang="en-US" b="1" u="sng" dirty="0">
                <a:solidFill>
                  <a:srgbClr val="0070C0"/>
                </a:solidFill>
                <a:latin typeface="Arial" charset="0"/>
                <a:cs typeface="Arial" charset="0"/>
              </a:rPr>
              <a:t>Solar storm heading for </a:t>
            </a:r>
            <a:r>
              <a:rPr lang="en-US" b="1" u="sng" dirty="0" smtClean="0">
                <a:solidFill>
                  <a:srgbClr val="0070C0"/>
                </a:solidFill>
                <a:latin typeface="Arial" charset="0"/>
                <a:cs typeface="Arial" charset="0"/>
              </a:rPr>
              <a:t>Earth</a:t>
            </a:r>
            <a:endParaRPr lang="en-US" u="sng" dirty="0">
              <a:solidFill>
                <a:srgbClr val="0070C0"/>
              </a:solidFill>
              <a:latin typeface="Arial" charset="0"/>
              <a:cs typeface="Arial" charset="0"/>
            </a:endParaRPr>
          </a:p>
          <a:p>
            <a:pPr fontAlgn="base">
              <a:spcBef>
                <a:spcPct val="0"/>
              </a:spcBef>
              <a:spcAft>
                <a:spcPct val="0"/>
              </a:spcAft>
            </a:pPr>
            <a:r>
              <a:rPr lang="en-US" sz="1600" dirty="0">
                <a:solidFill>
                  <a:prstClr val="black"/>
                </a:solidFill>
                <a:latin typeface="Arial" charset="0"/>
                <a:cs typeface="Arial" charset="0"/>
              </a:rPr>
              <a:t>USA Today</a:t>
            </a:r>
          </a:p>
          <a:p>
            <a:pPr fontAlgn="base">
              <a:spcBef>
                <a:spcPct val="0"/>
              </a:spcBef>
              <a:spcAft>
                <a:spcPct val="0"/>
              </a:spcAft>
            </a:pPr>
            <a:r>
              <a:rPr lang="en-US" sz="1600" dirty="0">
                <a:solidFill>
                  <a:prstClr val="black"/>
                </a:solidFill>
                <a:latin typeface="Arial" charset="0"/>
                <a:cs typeface="Arial" charset="0"/>
              </a:rPr>
              <a:t>Sep 11, 2014 - A "strong" </a:t>
            </a:r>
            <a:r>
              <a:rPr lang="en-US" sz="1600" b="1" dirty="0">
                <a:solidFill>
                  <a:prstClr val="black"/>
                </a:solidFill>
                <a:latin typeface="Arial" charset="0"/>
                <a:cs typeface="Arial" charset="0"/>
              </a:rPr>
              <a:t>solar</a:t>
            </a:r>
            <a:r>
              <a:rPr lang="en-US" sz="1600" dirty="0">
                <a:solidFill>
                  <a:prstClr val="black"/>
                </a:solidFill>
                <a:latin typeface="Arial" charset="0"/>
                <a:cs typeface="Arial" charset="0"/>
              </a:rPr>
              <a:t> flare that launched off the </a:t>
            </a:r>
            <a:r>
              <a:rPr lang="en-US" sz="1600" b="1" dirty="0">
                <a:solidFill>
                  <a:prstClr val="black"/>
                </a:solidFill>
                <a:latin typeface="Arial" charset="0"/>
                <a:cs typeface="Arial" charset="0"/>
              </a:rPr>
              <a:t>sun</a:t>
            </a:r>
            <a:r>
              <a:rPr lang="en-US" sz="1600" dirty="0">
                <a:solidFill>
                  <a:prstClr val="black"/>
                </a:solidFill>
                <a:latin typeface="Arial" charset="0"/>
                <a:cs typeface="Arial" charset="0"/>
              </a:rPr>
              <a:t> Wednesday afternoon could cause some fluctuations in Earth's power grid and slight ..</a:t>
            </a:r>
          </a:p>
          <a:p>
            <a:pPr fontAlgn="base">
              <a:spcBef>
                <a:spcPct val="0"/>
              </a:spcBef>
              <a:spcAft>
                <a:spcPct val="0"/>
              </a:spcAft>
            </a:pPr>
            <a:endParaRPr lang="en-US" sz="1600" dirty="0">
              <a:solidFill>
                <a:prstClr val="black"/>
              </a:solidFill>
              <a:latin typeface="Arial" charset="0"/>
              <a:cs typeface="Arial" charset="0"/>
            </a:endParaRPr>
          </a:p>
        </p:txBody>
      </p:sp>
      <p:sp>
        <p:nvSpPr>
          <p:cNvPr id="6" name="TextBox 5"/>
          <p:cNvSpPr txBox="1"/>
          <p:nvPr/>
        </p:nvSpPr>
        <p:spPr>
          <a:xfrm>
            <a:off x="1676400" y="54567"/>
            <a:ext cx="6705600" cy="1077218"/>
          </a:xfrm>
          <a:prstGeom prst="rect">
            <a:avLst/>
          </a:prstGeom>
          <a:noFill/>
        </p:spPr>
        <p:txBody>
          <a:bodyPr wrap="square">
            <a:spAutoFit/>
          </a:bodyPr>
          <a:lstStyle/>
          <a:p>
            <a:pPr algn="ctr" fontAlgn="base">
              <a:spcBef>
                <a:spcPct val="0"/>
              </a:spcBef>
              <a:spcAft>
                <a:spcPct val="0"/>
              </a:spcAft>
              <a:defRPr/>
            </a:pPr>
            <a:r>
              <a:rPr lang="en-US" sz="3200" b="1" dirty="0" smtClean="0">
                <a:solidFill>
                  <a:srgbClr val="FFFF00"/>
                </a:solidFill>
                <a:latin typeface="Calibri"/>
                <a:ea typeface="MS PGothic" pitchFamily="34" charset="-128"/>
                <a:cs typeface="Arial" charset="0"/>
              </a:rPr>
              <a:t>Society’s Awareness of Space  Weather is Growing</a:t>
            </a:r>
            <a:endParaRPr lang="en-US" sz="3200" b="1" i="1" dirty="0">
              <a:solidFill>
                <a:srgbClr val="FFFF00"/>
              </a:solidFill>
              <a:latin typeface="Calibri"/>
              <a:ea typeface="MS PGothic" pitchFamily="34" charset="-128"/>
              <a:cs typeface="Arial" charset="0"/>
            </a:endParaRPr>
          </a:p>
        </p:txBody>
      </p:sp>
      <p:sp>
        <p:nvSpPr>
          <p:cNvPr id="7" name="TextBox 6"/>
          <p:cNvSpPr txBox="1"/>
          <p:nvPr/>
        </p:nvSpPr>
        <p:spPr>
          <a:xfrm>
            <a:off x="5029200" y="6488668"/>
            <a:ext cx="2571099" cy="369332"/>
          </a:xfrm>
          <a:prstGeom prst="rect">
            <a:avLst/>
          </a:prstGeom>
          <a:noFill/>
        </p:spPr>
        <p:txBody>
          <a:bodyPr wrap="none" rtlCol="0">
            <a:spAutoFit/>
          </a:bodyPr>
          <a:lstStyle/>
          <a:p>
            <a:r>
              <a:rPr lang="en-US" dirty="0" smtClean="0"/>
              <a:t>Courtesy G. Fisher, NOAA</a:t>
            </a:r>
            <a:endParaRPr lang="en-US" dirty="0"/>
          </a:p>
        </p:txBody>
      </p:sp>
    </p:spTree>
    <p:extLst>
      <p:ext uri="{BB962C8B-B14F-4D97-AF65-F5344CB8AC3E}">
        <p14:creationId xmlns:p14="http://schemas.microsoft.com/office/powerpoint/2010/main" val="227270887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17491" y="2714254"/>
            <a:ext cx="8219458" cy="3752783"/>
          </a:xfrm>
        </p:spPr>
        <p:txBody>
          <a:bodyPr>
            <a:noAutofit/>
          </a:bodyPr>
          <a:lstStyle/>
          <a:p>
            <a:pPr marL="342900" indent="-342900">
              <a:buFont typeface="Arial"/>
              <a:buChar char="•"/>
            </a:pPr>
            <a:r>
              <a:rPr lang="en-US" sz="3600" dirty="0" smtClean="0">
                <a:solidFill>
                  <a:schemeClr val="tx1">
                    <a:lumMod val="95000"/>
                    <a:lumOff val="5000"/>
                  </a:schemeClr>
                </a:solidFill>
              </a:rPr>
              <a:t>Space weather is real and of concern for GNSS Operators and Users</a:t>
            </a:r>
          </a:p>
          <a:p>
            <a:pPr marL="342900" indent="-342900">
              <a:buFont typeface="Arial"/>
              <a:buChar char="•"/>
            </a:pPr>
            <a:r>
              <a:rPr lang="en-US" sz="3600" dirty="0" smtClean="0">
                <a:solidFill>
                  <a:schemeClr val="tx1">
                    <a:lumMod val="95000"/>
                    <a:lumOff val="5000"/>
                  </a:schemeClr>
                </a:solidFill>
              </a:rPr>
              <a:t>The Sun erupts as it chooses</a:t>
            </a:r>
          </a:p>
          <a:p>
            <a:pPr marL="342900" indent="-342900">
              <a:buFont typeface="Arial"/>
              <a:buChar char="•"/>
            </a:pPr>
            <a:r>
              <a:rPr lang="en-US" sz="3600" dirty="0" smtClean="0">
                <a:solidFill>
                  <a:schemeClr val="tx1">
                    <a:lumMod val="95000"/>
                    <a:lumOff val="5000"/>
                  </a:schemeClr>
                </a:solidFill>
              </a:rPr>
              <a:t>Even in the midst of a relatively quiet maximum phase, events affecting GNSS occur</a:t>
            </a:r>
          </a:p>
          <a:p>
            <a:pPr marL="342900" indent="-342900">
              <a:buFont typeface="Arial"/>
              <a:buChar char="•"/>
            </a:pPr>
            <a:r>
              <a:rPr lang="en-US" sz="3600" dirty="0" smtClean="0">
                <a:solidFill>
                  <a:schemeClr val="tx1">
                    <a:lumMod val="95000"/>
                    <a:lumOff val="5000"/>
                  </a:schemeClr>
                </a:solidFill>
              </a:rPr>
              <a:t>For Safety-of-Life applications, real time knowledge of Space Weather is vital</a:t>
            </a:r>
          </a:p>
          <a:p>
            <a:pPr marL="342900" indent="-342900">
              <a:buFont typeface="Arial"/>
              <a:buChar char="•"/>
            </a:pPr>
            <a:endParaRPr lang="en-US" sz="3600" dirty="0">
              <a:solidFill>
                <a:schemeClr val="tx1">
                  <a:lumMod val="95000"/>
                  <a:lumOff val="5000"/>
                </a:schemeClr>
              </a:solidFill>
            </a:endParaRPr>
          </a:p>
        </p:txBody>
      </p:sp>
      <p:sp>
        <p:nvSpPr>
          <p:cNvPr id="4" name="TextBox 3"/>
          <p:cNvSpPr txBox="1"/>
          <p:nvPr/>
        </p:nvSpPr>
        <p:spPr>
          <a:xfrm>
            <a:off x="164625" y="0"/>
            <a:ext cx="2504762" cy="707886"/>
          </a:xfrm>
          <a:prstGeom prst="rect">
            <a:avLst/>
          </a:prstGeom>
          <a:noFill/>
        </p:spPr>
        <p:txBody>
          <a:bodyPr wrap="none" rtlCol="0">
            <a:spAutoFit/>
          </a:bodyPr>
          <a:lstStyle/>
          <a:p>
            <a:r>
              <a:rPr lang="en-US" sz="4000" b="1" dirty="0" smtClean="0">
                <a:solidFill>
                  <a:schemeClr val="bg1">
                    <a:lumMod val="95000"/>
                  </a:schemeClr>
                </a:solidFill>
              </a:rPr>
              <a:t>Conclusion</a:t>
            </a:r>
            <a:endParaRPr lang="en-US" sz="4000" b="1" dirty="0">
              <a:solidFill>
                <a:schemeClr val="bg1">
                  <a:lumMod val="95000"/>
                </a:schemeClr>
              </a:solidFill>
            </a:endParaRPr>
          </a:p>
        </p:txBody>
      </p:sp>
    </p:spTree>
    <p:extLst>
      <p:ext uri="{BB962C8B-B14F-4D97-AF65-F5344CB8AC3E}">
        <p14:creationId xmlns:p14="http://schemas.microsoft.com/office/powerpoint/2010/main" val="737492862"/>
      </p:ext>
    </p:extLst>
  </p:cSld>
  <p:clrMapOvr>
    <a:masterClrMapping/>
  </p:clrMapOvr>
  <p:timing>
    <p:tnLst>
      <p:par>
        <p:cTn xmlns:p14="http://schemas.microsoft.com/office/powerpoint/2010/main" id="1" dur="indefinite" restart="never" nodeType="tmRoot"/>
      </p:par>
    </p:tnLst>
  </p:timing>
</p:sld>
</file>

<file path=ppt/theme/_rels/theme8.xml.rels><?xml version="1.0" encoding="UTF-8" standalone="yes"?>
<Relationships xmlns="http://schemas.openxmlformats.org/package/2006/relationships"><Relationship Id="rId1" Type="http://schemas.openxmlformats.org/officeDocument/2006/relationships/image" Target="../media/image4.jpeg"/></Relationships>
</file>

<file path=ppt/theme/theme1.xml><?xml version="1.0" encoding="utf-8"?>
<a:theme xmlns:a="http://schemas.openxmlformats.org/drawingml/2006/main" name="ASTRA">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Calibri"/>
        <a:ea typeface="SimSun"/>
        <a:cs typeface=""/>
      </a:majorFont>
      <a:minorFont>
        <a:latin typeface="Calibri"/>
        <a:ea typeface="SimSun"/>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57200" rtl="0" eaLnBrk="1" fontAlgn="base" latinLnBrk="0" hangingPunct="1">
          <a:lnSpc>
            <a:spcPct val="100000"/>
          </a:lnSpc>
          <a:spcBef>
            <a:spcPct val="0"/>
          </a:spcBef>
          <a:spcAft>
            <a:spcPct val="0"/>
          </a:spcAft>
          <a:buClr>
            <a:srgbClr val="000000"/>
          </a:buClr>
          <a:buSzPct val="100000"/>
          <a:buFont typeface="Times New Roman" pitchFamily="16" charset="0"/>
          <a:buNone/>
          <a:tabLst/>
          <a:defRPr kumimoji="0" lang="en-GB" sz="1800" b="0" i="0" u="none" strike="noStrike" cap="none" normalizeH="0" baseline="0" smtClean="0">
            <a:ln>
              <a:noFill/>
            </a:ln>
            <a:solidFill>
              <a:schemeClr val="bg1"/>
            </a:solidFill>
            <a:effectLst/>
            <a:latin typeface="Calibri" pitchFamily="32" charset="0"/>
            <a:ea typeface="SimSun" charset="-122"/>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57200" rtl="0" eaLnBrk="1" fontAlgn="base" latinLnBrk="0" hangingPunct="1">
          <a:lnSpc>
            <a:spcPct val="100000"/>
          </a:lnSpc>
          <a:spcBef>
            <a:spcPct val="0"/>
          </a:spcBef>
          <a:spcAft>
            <a:spcPct val="0"/>
          </a:spcAft>
          <a:buClr>
            <a:srgbClr val="000000"/>
          </a:buClr>
          <a:buSzPct val="100000"/>
          <a:buFont typeface="Times New Roman" pitchFamily="16" charset="0"/>
          <a:buNone/>
          <a:tabLst/>
          <a:defRPr kumimoji="0" lang="en-GB" sz="1800" b="0" i="0" u="none" strike="noStrike" cap="none" normalizeH="0" baseline="0" smtClean="0">
            <a:ln>
              <a:noFill/>
            </a:ln>
            <a:solidFill>
              <a:schemeClr val="bg1"/>
            </a:solidFill>
            <a:effectLst/>
            <a:latin typeface="Calibri" pitchFamily="32" charset="0"/>
            <a:ea typeface="SimSun" charset="-122"/>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_Default Design">
  <a:themeElements>
    <a:clrScheme name="">
      <a:dk1>
        <a:srgbClr val="000000"/>
      </a:dk1>
      <a:lt1>
        <a:srgbClr val="000099"/>
      </a:lt1>
      <a:dk2>
        <a:srgbClr val="000000"/>
      </a:dk2>
      <a:lt2>
        <a:srgbClr val="808080"/>
      </a:lt2>
      <a:accent1>
        <a:srgbClr val="00CC99"/>
      </a:accent1>
      <a:accent2>
        <a:srgbClr val="FFFFFF"/>
      </a:accent2>
      <a:accent3>
        <a:srgbClr val="AAAACA"/>
      </a:accent3>
      <a:accent4>
        <a:srgbClr val="000000"/>
      </a:accent4>
      <a:accent5>
        <a:srgbClr val="AAE2CA"/>
      </a:accent5>
      <a:accent6>
        <a:srgbClr val="E7E7E7"/>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000" b="0" i="0" u="none" strike="noStrike" cap="none" normalizeH="0" baseline="0" smtClean="0">
            <a:ln>
              <a:noFill/>
            </a:ln>
            <a:solidFill>
              <a:schemeClr val="tx1"/>
            </a:solidFill>
            <a:effectLst/>
            <a:latin typeface="Times New Roman" pitchFamily="16"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000" b="0" i="0" u="none" strike="noStrike" cap="none" normalizeH="0" baseline="0" smtClean="0">
            <a:ln>
              <a:noFill/>
            </a:ln>
            <a:solidFill>
              <a:schemeClr val="tx1"/>
            </a:solidFill>
            <a:effectLst/>
            <a:latin typeface="Times New Roman" pitchFamily="16"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2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Profile">
  <a:themeElements>
    <a:clrScheme name="Profile 9">
      <a:dk1>
        <a:srgbClr val="000000"/>
      </a:dk1>
      <a:lt1>
        <a:srgbClr val="FFFFFF"/>
      </a:lt1>
      <a:dk2>
        <a:srgbClr val="000000"/>
      </a:dk2>
      <a:lt2>
        <a:srgbClr val="DDDDDD"/>
      </a:lt2>
      <a:accent1>
        <a:srgbClr val="A3B2C1"/>
      </a:accent1>
      <a:accent2>
        <a:srgbClr val="CC0000"/>
      </a:accent2>
      <a:accent3>
        <a:srgbClr val="FFFFFF"/>
      </a:accent3>
      <a:accent4>
        <a:srgbClr val="000000"/>
      </a:accent4>
      <a:accent5>
        <a:srgbClr val="CED5DD"/>
      </a:accent5>
      <a:accent6>
        <a:srgbClr val="B90000"/>
      </a:accent6>
      <a:hlink>
        <a:srgbClr val="336699"/>
      </a:hlink>
      <a:folHlink>
        <a:srgbClr val="003366"/>
      </a:folHlink>
    </a:clrScheme>
    <a:fontScheme name="Profile">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Profile 1">
        <a:dk1>
          <a:srgbClr val="A50021"/>
        </a:dk1>
        <a:lt1>
          <a:srgbClr val="FFFFFF"/>
        </a:lt1>
        <a:dk2>
          <a:srgbClr val="800000"/>
        </a:dk2>
        <a:lt2>
          <a:srgbClr val="FFFFFF"/>
        </a:lt2>
        <a:accent1>
          <a:srgbClr val="FF9900"/>
        </a:accent1>
        <a:accent2>
          <a:srgbClr val="FF3300"/>
        </a:accent2>
        <a:accent3>
          <a:srgbClr val="C0AAAA"/>
        </a:accent3>
        <a:accent4>
          <a:srgbClr val="DADADA"/>
        </a:accent4>
        <a:accent5>
          <a:srgbClr val="FFCAAA"/>
        </a:accent5>
        <a:accent6>
          <a:srgbClr val="E72D00"/>
        </a:accent6>
        <a:hlink>
          <a:srgbClr val="FFFFCC"/>
        </a:hlink>
        <a:folHlink>
          <a:srgbClr val="FFCC99"/>
        </a:folHlink>
      </a:clrScheme>
      <a:clrMap bg1="dk2" tx1="lt1" bg2="dk1" tx2="lt2" accent1="accent1" accent2="accent2" accent3="accent3" accent4="accent4" accent5="accent5" accent6="accent6" hlink="hlink" folHlink="folHlink"/>
    </a:extraClrScheme>
    <a:extraClrScheme>
      <a:clrScheme name="Profile 2">
        <a:dk1>
          <a:srgbClr val="3C001E"/>
        </a:dk1>
        <a:lt1>
          <a:srgbClr val="FFFFFF"/>
        </a:lt1>
        <a:dk2>
          <a:srgbClr val="51072E"/>
        </a:dk2>
        <a:lt2>
          <a:srgbClr val="FFFFFF"/>
        </a:lt2>
        <a:accent1>
          <a:srgbClr val="89A38F"/>
        </a:accent1>
        <a:accent2>
          <a:srgbClr val="666699"/>
        </a:accent2>
        <a:accent3>
          <a:srgbClr val="B3AAAD"/>
        </a:accent3>
        <a:accent4>
          <a:srgbClr val="DADADA"/>
        </a:accent4>
        <a:accent5>
          <a:srgbClr val="C4CEC6"/>
        </a:accent5>
        <a:accent6>
          <a:srgbClr val="5C5C8A"/>
        </a:accent6>
        <a:hlink>
          <a:srgbClr val="808000"/>
        </a:hlink>
        <a:folHlink>
          <a:srgbClr val="666633"/>
        </a:folHlink>
      </a:clrScheme>
      <a:clrMap bg1="dk2" tx1="lt1" bg2="dk1" tx2="lt2" accent1="accent1" accent2="accent2" accent3="accent3" accent4="accent4" accent5="accent5" accent6="accent6" hlink="hlink" folHlink="folHlink"/>
    </a:extraClrScheme>
    <a:extraClrScheme>
      <a:clrScheme name="Profile 3">
        <a:dk1>
          <a:srgbClr val="333333"/>
        </a:dk1>
        <a:lt1>
          <a:srgbClr val="FFFFFF"/>
        </a:lt1>
        <a:dk2>
          <a:srgbClr val="000000"/>
        </a:dk2>
        <a:lt2>
          <a:srgbClr val="FFFFFF"/>
        </a:lt2>
        <a:accent1>
          <a:srgbClr val="3399FF"/>
        </a:accent1>
        <a:accent2>
          <a:srgbClr val="CC0000"/>
        </a:accent2>
        <a:accent3>
          <a:srgbClr val="AAAAAA"/>
        </a:accent3>
        <a:accent4>
          <a:srgbClr val="DADADA"/>
        </a:accent4>
        <a:accent5>
          <a:srgbClr val="ADCAFF"/>
        </a:accent5>
        <a:accent6>
          <a:srgbClr val="B90000"/>
        </a:accent6>
        <a:hlink>
          <a:srgbClr val="666699"/>
        </a:hlink>
        <a:folHlink>
          <a:srgbClr val="6600CC"/>
        </a:folHlink>
      </a:clrScheme>
      <a:clrMap bg1="dk2" tx1="lt1" bg2="dk1" tx2="lt2" accent1="accent1" accent2="accent2" accent3="accent3" accent4="accent4" accent5="accent5" accent6="accent6" hlink="hlink" folHlink="folHlink"/>
    </a:extraClrScheme>
    <a:extraClrScheme>
      <a:clrScheme name="Profile 4">
        <a:dk1>
          <a:srgbClr val="4B3D1B"/>
        </a:dk1>
        <a:lt1>
          <a:srgbClr val="FFFFFF"/>
        </a:lt1>
        <a:dk2>
          <a:srgbClr val="330000"/>
        </a:dk2>
        <a:lt2>
          <a:srgbClr val="FFFFFF"/>
        </a:lt2>
        <a:accent1>
          <a:srgbClr val="CC9900"/>
        </a:accent1>
        <a:accent2>
          <a:srgbClr val="CC6600"/>
        </a:accent2>
        <a:accent3>
          <a:srgbClr val="ADAAAA"/>
        </a:accent3>
        <a:accent4>
          <a:srgbClr val="DADADA"/>
        </a:accent4>
        <a:accent5>
          <a:srgbClr val="E2CAAA"/>
        </a:accent5>
        <a:accent6>
          <a:srgbClr val="B95C00"/>
        </a:accent6>
        <a:hlink>
          <a:srgbClr val="666699"/>
        </a:hlink>
        <a:folHlink>
          <a:srgbClr val="CCCC00"/>
        </a:folHlink>
      </a:clrScheme>
      <a:clrMap bg1="dk2" tx1="lt1" bg2="dk1" tx2="lt2" accent1="accent1" accent2="accent2" accent3="accent3" accent4="accent4" accent5="accent5" accent6="accent6" hlink="hlink" folHlink="folHlink"/>
    </a:extraClrScheme>
    <a:extraClrScheme>
      <a:clrScheme name="Profile 5">
        <a:dk1>
          <a:srgbClr val="006666"/>
        </a:dk1>
        <a:lt1>
          <a:srgbClr val="FFFFFF"/>
        </a:lt1>
        <a:dk2>
          <a:srgbClr val="003366"/>
        </a:dk2>
        <a:lt2>
          <a:srgbClr val="FFFFFF"/>
        </a:lt2>
        <a:accent1>
          <a:srgbClr val="0099CC"/>
        </a:accent1>
        <a:accent2>
          <a:srgbClr val="6666FF"/>
        </a:accent2>
        <a:accent3>
          <a:srgbClr val="AAADB8"/>
        </a:accent3>
        <a:accent4>
          <a:srgbClr val="DADADA"/>
        </a:accent4>
        <a:accent5>
          <a:srgbClr val="AACAE2"/>
        </a:accent5>
        <a:accent6>
          <a:srgbClr val="5C5C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Profile 6">
        <a:dk1>
          <a:srgbClr val="003366"/>
        </a:dk1>
        <a:lt1>
          <a:srgbClr val="FFFFFF"/>
        </a:lt1>
        <a:dk2>
          <a:srgbClr val="006666"/>
        </a:dk2>
        <a:lt2>
          <a:srgbClr val="FFFFFF"/>
        </a:lt2>
        <a:accent1>
          <a:srgbClr val="6699FF"/>
        </a:accent1>
        <a:accent2>
          <a:srgbClr val="00CCFF"/>
        </a:accent2>
        <a:accent3>
          <a:srgbClr val="AAB8B8"/>
        </a:accent3>
        <a:accent4>
          <a:srgbClr val="DADADA"/>
        </a:accent4>
        <a:accent5>
          <a:srgbClr val="B8CAFF"/>
        </a:accent5>
        <a:accent6>
          <a:srgbClr val="00B9E7"/>
        </a:accent6>
        <a:hlink>
          <a:srgbClr val="FFFFCC"/>
        </a:hlink>
        <a:folHlink>
          <a:srgbClr val="33CCCC"/>
        </a:folHlink>
      </a:clrScheme>
      <a:clrMap bg1="dk2" tx1="lt1" bg2="dk1" tx2="lt2" accent1="accent1" accent2="accent2" accent3="accent3" accent4="accent4" accent5="accent5" accent6="accent6" hlink="hlink" folHlink="folHlink"/>
    </a:extraClrScheme>
    <a:extraClrScheme>
      <a:clrScheme name="Profile 7">
        <a:dk1>
          <a:srgbClr val="000000"/>
        </a:dk1>
        <a:lt1>
          <a:srgbClr val="619CB1"/>
        </a:lt1>
        <a:dk2>
          <a:srgbClr val="FFFFFF"/>
        </a:dk2>
        <a:lt2>
          <a:srgbClr val="4E899E"/>
        </a:lt2>
        <a:accent1>
          <a:srgbClr val="FFCC00"/>
        </a:accent1>
        <a:accent2>
          <a:srgbClr val="B6523E"/>
        </a:accent2>
        <a:accent3>
          <a:srgbClr val="B7CBD5"/>
        </a:accent3>
        <a:accent4>
          <a:srgbClr val="000000"/>
        </a:accent4>
        <a:accent5>
          <a:srgbClr val="FFE2AA"/>
        </a:accent5>
        <a:accent6>
          <a:srgbClr val="A54937"/>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Profile 8">
        <a:dk1>
          <a:srgbClr val="598600"/>
        </a:dk1>
        <a:lt1>
          <a:srgbClr val="FFFFFF"/>
        </a:lt1>
        <a:dk2>
          <a:srgbClr val="336600"/>
        </a:dk2>
        <a:lt2>
          <a:srgbClr val="FFFFFF"/>
        </a:lt2>
        <a:accent1>
          <a:srgbClr val="33CC33"/>
        </a:accent1>
        <a:accent2>
          <a:srgbClr val="99CC00"/>
        </a:accent2>
        <a:accent3>
          <a:srgbClr val="ADB8AA"/>
        </a:accent3>
        <a:accent4>
          <a:srgbClr val="DADADA"/>
        </a:accent4>
        <a:accent5>
          <a:srgbClr val="ADE2AD"/>
        </a:accent5>
        <a:accent6>
          <a:srgbClr val="8AB900"/>
        </a:accent6>
        <a:hlink>
          <a:srgbClr val="FFCC00"/>
        </a:hlink>
        <a:folHlink>
          <a:srgbClr val="FFFF99"/>
        </a:folHlink>
      </a:clrScheme>
      <a:clrMap bg1="dk2" tx1="lt1" bg2="dk1" tx2="lt2" accent1="accent1" accent2="accent2" accent3="accent3" accent4="accent4" accent5="accent5" accent6="accent6" hlink="hlink" folHlink="folHlink"/>
    </a:extraClrScheme>
    <a:extraClrScheme>
      <a:clrScheme name="Profile 9">
        <a:dk1>
          <a:srgbClr val="000000"/>
        </a:dk1>
        <a:lt1>
          <a:srgbClr val="FFFFFF"/>
        </a:lt1>
        <a:dk2>
          <a:srgbClr val="000000"/>
        </a:dk2>
        <a:lt2>
          <a:srgbClr val="DDDDDD"/>
        </a:lt2>
        <a:accent1>
          <a:srgbClr val="A3B2C1"/>
        </a:accent1>
        <a:accent2>
          <a:srgbClr val="CC0000"/>
        </a:accent2>
        <a:accent3>
          <a:srgbClr val="FFFFFF"/>
        </a:accent3>
        <a:accent4>
          <a:srgbClr val="000000"/>
        </a:accent4>
        <a:accent5>
          <a:srgbClr val="CED5DD"/>
        </a:accent5>
        <a:accent6>
          <a:srgbClr val="B90000"/>
        </a:accent6>
        <a:hlink>
          <a:srgbClr val="336699"/>
        </a:hlink>
        <a:folHlink>
          <a:srgbClr val="003366"/>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txDef>
      <a:spPr/>
      <a:bodyPr vert="horz" anchor="b" anchorCtr="0">
        <a:noAutofit/>
      </a:bodyPr>
      <a:lstStyle>
        <a:defPPr fontAlgn="auto">
          <a:spcAft>
            <a:spcPts val="0"/>
          </a:spcAft>
          <a:defRPr sz="3200" dirty="0" smtClean="0">
            <a:solidFill>
              <a:srgbClr val="0070C0"/>
            </a:solidFill>
            <a:effectLst/>
          </a:defRPr>
        </a:defPPr>
      </a:lstStyle>
    </a:txDef>
  </a:objectDefaults>
  <a:extraClrSchemeLst/>
</a:theme>
</file>

<file path=ppt/theme/theme9.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1_ASTRA2">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ASTRA.thmx</Template>
  <TotalTime>2351</TotalTime>
  <Words>751</Words>
  <Application>Microsoft Macintosh PowerPoint</Application>
  <PresentationFormat>On-screen Show (4:3)</PresentationFormat>
  <Paragraphs>147</Paragraphs>
  <Slides>22</Slides>
  <Notes>7</Notes>
  <HiddenSlides>0</HiddenSlides>
  <MMClips>5</MMClips>
  <ScaleCrop>false</ScaleCrop>
  <HeadingPairs>
    <vt:vector size="4" baseType="variant">
      <vt:variant>
        <vt:lpstr>Theme</vt:lpstr>
      </vt:variant>
      <vt:variant>
        <vt:i4>12</vt:i4>
      </vt:variant>
      <vt:variant>
        <vt:lpstr>Slide Titles</vt:lpstr>
      </vt:variant>
      <vt:variant>
        <vt:i4>22</vt:i4>
      </vt:variant>
    </vt:vector>
  </HeadingPairs>
  <TitlesOfParts>
    <vt:vector size="34" baseType="lpstr">
      <vt:lpstr>ASTRA</vt:lpstr>
      <vt:lpstr>1_Office Theme</vt:lpstr>
      <vt:lpstr>Default Design</vt:lpstr>
      <vt:lpstr>2_Office Theme</vt:lpstr>
      <vt:lpstr>1_Default Design</vt:lpstr>
      <vt:lpstr>2_Default Design</vt:lpstr>
      <vt:lpstr>Profile</vt:lpstr>
      <vt:lpstr>Origin</vt:lpstr>
      <vt:lpstr>3_Office Theme</vt:lpstr>
      <vt:lpstr>4_Office Theme</vt:lpstr>
      <vt:lpstr>1_ASTRA2</vt:lpstr>
      <vt:lpstr>3_Default Design</vt:lpstr>
      <vt:lpstr>Space Weather and GNSS</vt:lpstr>
      <vt:lpstr>PowerPoint Presentation</vt:lpstr>
      <vt:lpstr>PowerPoint Presentation</vt:lpstr>
      <vt:lpstr>PowerPoint Presentation</vt:lpstr>
      <vt:lpstr>PowerPoint Presentation</vt:lpstr>
      <vt:lpstr>PowerPoint Presentation</vt:lpstr>
      <vt:lpstr>PowerPoint Presentation</vt:lpstr>
      <vt:lpstr>July 23, 2012 -- Happenings</vt:lpstr>
      <vt:lpstr>PowerPoint Presentation</vt:lpstr>
      <vt:lpstr>PowerPoint Presentation</vt:lpstr>
      <vt:lpstr>PowerPoint Presentation</vt:lpstr>
      <vt:lpstr>PowerPoint Presentation</vt:lpstr>
      <vt:lpstr>PowerPoint Presentation</vt:lpstr>
      <vt:lpstr>PowerPoint Presentation</vt:lpstr>
      <vt:lpstr>Recent Impact to WAAS</vt:lpstr>
      <vt:lpstr> </vt:lpstr>
      <vt:lpstr>Solar Flare Radio Burst</vt:lpstr>
      <vt:lpstr>Record Radio Burst  During Solar Minimum</vt:lpstr>
      <vt:lpstr>PowerPoint Presentation</vt:lpstr>
      <vt:lpstr>Sunspot Cycle </vt:lpstr>
      <vt:lpstr>PowerPoint Presentation</vt:lpstr>
      <vt:lpstr>PowerPoint Presentation</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Space Weather and GNSS</dc:title>
  <dc:subject/>
  <dc:creator>Joseph Kunches</dc:creator>
  <cp:keywords/>
  <dc:description/>
  <cp:lastModifiedBy>Joe Kunches</cp:lastModifiedBy>
  <cp:revision>41</cp:revision>
  <dcterms:created xsi:type="dcterms:W3CDTF">2015-01-16T21:11:41Z</dcterms:created>
  <dcterms:modified xsi:type="dcterms:W3CDTF">2015-01-27T17:55:02Z</dcterms:modified>
  <cp:category/>
</cp:coreProperties>
</file>